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112C8-C5AA-4946-B591-126B445D9E62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D8146898-4C51-4008-A3BA-1D9C1A0AAA1B}">
      <dgm:prSet phldrT="[Text]" custT="1"/>
      <dgm:spPr/>
      <dgm:t>
        <a:bodyPr vert="vert"/>
        <a:lstStyle/>
        <a:p>
          <a:r>
            <a:rPr lang="id-ID" sz="2100" dirty="0"/>
            <a:t>Menggambar Ragam Hias</a:t>
          </a:r>
        </a:p>
      </dgm:t>
    </dgm:pt>
    <dgm:pt modelId="{592691B9-1A98-4F7D-8FA8-1DDA9EC3B57D}" type="parTrans" cxnId="{9D55016C-D643-4A3C-A0F8-1CD33B73C9E7}">
      <dgm:prSet/>
      <dgm:spPr/>
      <dgm:t>
        <a:bodyPr/>
        <a:lstStyle/>
        <a:p>
          <a:endParaRPr lang="id-ID" sz="2100"/>
        </a:p>
      </dgm:t>
    </dgm:pt>
    <dgm:pt modelId="{C84CE0E3-4C7D-4D2D-AABA-C4B54C26C01C}" type="sibTrans" cxnId="{9D55016C-D643-4A3C-A0F8-1CD33B73C9E7}">
      <dgm:prSet/>
      <dgm:spPr/>
      <dgm:t>
        <a:bodyPr/>
        <a:lstStyle/>
        <a:p>
          <a:endParaRPr lang="id-ID" sz="2100"/>
        </a:p>
      </dgm:t>
    </dgm:pt>
    <dgm:pt modelId="{4E5967FE-2B57-4D82-828F-CEB87563C422}">
      <dgm:prSet phldrT="[Text]" custT="1"/>
      <dgm:spPr/>
      <dgm:t>
        <a:bodyPr/>
        <a:lstStyle/>
        <a:p>
          <a:r>
            <a:rPr lang="id-ID" sz="2100" dirty="0"/>
            <a:t>Prinsip Menggambar Ragam Hias</a:t>
          </a:r>
        </a:p>
      </dgm:t>
    </dgm:pt>
    <dgm:pt modelId="{EE66CFFA-0F51-4F9C-9EBA-5D365BE20F4C}" type="parTrans" cxnId="{288632F0-943E-4100-8605-CE218235129E}">
      <dgm:prSet custT="1"/>
      <dgm:spPr/>
      <dgm:t>
        <a:bodyPr/>
        <a:lstStyle/>
        <a:p>
          <a:endParaRPr lang="id-ID" sz="2100"/>
        </a:p>
      </dgm:t>
    </dgm:pt>
    <dgm:pt modelId="{BF5E0AD8-E656-4DBF-B96D-0D4DDDC15B0B}" type="sibTrans" cxnId="{288632F0-943E-4100-8605-CE218235129E}">
      <dgm:prSet/>
      <dgm:spPr/>
      <dgm:t>
        <a:bodyPr/>
        <a:lstStyle/>
        <a:p>
          <a:endParaRPr lang="id-ID" sz="2100"/>
        </a:p>
      </dgm:t>
    </dgm:pt>
    <dgm:pt modelId="{DAC857FC-57DC-479A-96D7-61A1B9085D93}">
      <dgm:prSet phldrT="[Text]" custT="1"/>
      <dgm:spPr/>
      <dgm:t>
        <a:bodyPr/>
        <a:lstStyle/>
        <a:p>
          <a:r>
            <a:rPr lang="id-ID" sz="2100" dirty="0"/>
            <a:t>Jenis Ragam Hias</a:t>
          </a:r>
        </a:p>
      </dgm:t>
    </dgm:pt>
    <dgm:pt modelId="{EC823CCA-87CF-45CC-877E-788C6C282B00}" type="parTrans" cxnId="{38ACE802-5351-4B58-A2C0-3A7FFD3D8099}">
      <dgm:prSet custT="1"/>
      <dgm:spPr/>
      <dgm:t>
        <a:bodyPr/>
        <a:lstStyle/>
        <a:p>
          <a:endParaRPr lang="id-ID" sz="2100"/>
        </a:p>
      </dgm:t>
    </dgm:pt>
    <dgm:pt modelId="{0DCC9827-EF72-4E44-AA36-F02B87793CE8}" type="sibTrans" cxnId="{38ACE802-5351-4B58-A2C0-3A7FFD3D8099}">
      <dgm:prSet/>
      <dgm:spPr/>
      <dgm:t>
        <a:bodyPr/>
        <a:lstStyle/>
        <a:p>
          <a:endParaRPr lang="id-ID" sz="2100"/>
        </a:p>
      </dgm:t>
    </dgm:pt>
    <dgm:pt modelId="{343B9943-ABEC-49F0-9F44-D92EFD52B81E}">
      <dgm:prSet phldrT="[Text]" custT="1"/>
      <dgm:spPr/>
      <dgm:t>
        <a:bodyPr/>
        <a:lstStyle/>
        <a:p>
          <a:r>
            <a:rPr lang="id-ID" sz="2100" dirty="0"/>
            <a:t>Media Menggambar Ragam Hias</a:t>
          </a:r>
        </a:p>
      </dgm:t>
    </dgm:pt>
    <dgm:pt modelId="{4103413C-5B9C-4EB1-9507-0D6A263CA07F}" type="parTrans" cxnId="{00FD6987-CF7E-41D7-A6F4-3A48992457B7}">
      <dgm:prSet custT="1"/>
      <dgm:spPr/>
      <dgm:t>
        <a:bodyPr/>
        <a:lstStyle/>
        <a:p>
          <a:endParaRPr lang="id-ID" sz="2100"/>
        </a:p>
      </dgm:t>
    </dgm:pt>
    <dgm:pt modelId="{124FCE83-E4B8-4A9E-B30D-CDDDC454B760}" type="sibTrans" cxnId="{00FD6987-CF7E-41D7-A6F4-3A48992457B7}">
      <dgm:prSet/>
      <dgm:spPr/>
      <dgm:t>
        <a:bodyPr/>
        <a:lstStyle/>
        <a:p>
          <a:endParaRPr lang="id-ID" sz="2100"/>
        </a:p>
      </dgm:t>
    </dgm:pt>
    <dgm:pt modelId="{BE87545B-F448-44AD-9658-2D638B3D0766}">
      <dgm:prSet phldrT="[Text]" custT="1"/>
      <dgm:spPr/>
      <dgm:t>
        <a:bodyPr/>
        <a:lstStyle/>
        <a:p>
          <a:r>
            <a:rPr lang="id-ID" sz="2100" dirty="0"/>
            <a:t>Prosedur Menggambar Ragam Hias</a:t>
          </a:r>
        </a:p>
      </dgm:t>
    </dgm:pt>
    <dgm:pt modelId="{0A99C67A-1876-47ED-9F28-31B7EA618EC7}" type="parTrans" cxnId="{A6904569-1B7A-4794-900F-ED88DAC8A027}">
      <dgm:prSet custT="1"/>
      <dgm:spPr/>
      <dgm:t>
        <a:bodyPr/>
        <a:lstStyle/>
        <a:p>
          <a:endParaRPr lang="id-ID" sz="2100"/>
        </a:p>
      </dgm:t>
    </dgm:pt>
    <dgm:pt modelId="{B99E230A-2104-4275-9B3F-21ADDBEF07D1}" type="sibTrans" cxnId="{A6904569-1B7A-4794-900F-ED88DAC8A027}">
      <dgm:prSet/>
      <dgm:spPr/>
      <dgm:t>
        <a:bodyPr/>
        <a:lstStyle/>
        <a:p>
          <a:endParaRPr lang="id-ID" sz="2100"/>
        </a:p>
      </dgm:t>
    </dgm:pt>
    <dgm:pt modelId="{D2F1C1F3-CBBC-469C-864C-091707E929CE}" type="pres">
      <dgm:prSet presAssocID="{188112C8-C5AA-4946-B591-126B445D9E6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E8E9EF4-8DBD-4C6C-919F-B020A968A98F}" type="pres">
      <dgm:prSet presAssocID="{D8146898-4C51-4008-A3BA-1D9C1A0AAA1B}" presName="root1" presStyleCnt="0"/>
      <dgm:spPr/>
    </dgm:pt>
    <dgm:pt modelId="{8C231CD8-9F17-4991-B924-74ABD6081561}" type="pres">
      <dgm:prSet presAssocID="{D8146898-4C51-4008-A3BA-1D9C1A0AAA1B}" presName="LevelOneTextNode" presStyleLbl="node0" presStyleIdx="0" presStyleCnt="1" custScaleX="377310" custScaleY="85215">
        <dgm:presLayoutVars>
          <dgm:chPref val="3"/>
        </dgm:presLayoutVars>
      </dgm:prSet>
      <dgm:spPr/>
    </dgm:pt>
    <dgm:pt modelId="{6E5663DB-99BB-4D55-B51B-49F875CCBD28}" type="pres">
      <dgm:prSet presAssocID="{D8146898-4C51-4008-A3BA-1D9C1A0AAA1B}" presName="level2hierChild" presStyleCnt="0"/>
      <dgm:spPr/>
    </dgm:pt>
    <dgm:pt modelId="{3E89B134-44A9-4738-B5B3-E14778E8711A}" type="pres">
      <dgm:prSet presAssocID="{EE66CFFA-0F51-4F9C-9EBA-5D365BE20F4C}" presName="conn2-1" presStyleLbl="parChTrans1D2" presStyleIdx="0" presStyleCnt="4"/>
      <dgm:spPr/>
    </dgm:pt>
    <dgm:pt modelId="{FAF12ECB-2DB1-4B54-AE7A-63EFD51B0A1A}" type="pres">
      <dgm:prSet presAssocID="{EE66CFFA-0F51-4F9C-9EBA-5D365BE20F4C}" presName="connTx" presStyleLbl="parChTrans1D2" presStyleIdx="0" presStyleCnt="4"/>
      <dgm:spPr/>
    </dgm:pt>
    <dgm:pt modelId="{DB812196-0C68-4A7D-8F4C-1D41EC403C3C}" type="pres">
      <dgm:prSet presAssocID="{4E5967FE-2B57-4D82-828F-CEB87563C422}" presName="root2" presStyleCnt="0"/>
      <dgm:spPr/>
    </dgm:pt>
    <dgm:pt modelId="{8CAC320D-82E8-4FFF-BF5D-897328B039AC}" type="pres">
      <dgm:prSet presAssocID="{4E5967FE-2B57-4D82-828F-CEB87563C422}" presName="LevelTwoTextNode" presStyleLbl="node2" presStyleIdx="0" presStyleCnt="4" custScaleX="243743">
        <dgm:presLayoutVars>
          <dgm:chPref val="3"/>
        </dgm:presLayoutVars>
      </dgm:prSet>
      <dgm:spPr/>
    </dgm:pt>
    <dgm:pt modelId="{D2541E06-9C00-458F-92DB-20EE9A4A8308}" type="pres">
      <dgm:prSet presAssocID="{4E5967FE-2B57-4D82-828F-CEB87563C422}" presName="level3hierChild" presStyleCnt="0"/>
      <dgm:spPr/>
    </dgm:pt>
    <dgm:pt modelId="{4F4840EC-71CF-4135-AD36-FFDBA5D5FE69}" type="pres">
      <dgm:prSet presAssocID="{EC823CCA-87CF-45CC-877E-788C6C282B00}" presName="conn2-1" presStyleLbl="parChTrans1D2" presStyleIdx="1" presStyleCnt="4"/>
      <dgm:spPr/>
    </dgm:pt>
    <dgm:pt modelId="{196F479F-0A75-4669-9377-D0A0E74D087F}" type="pres">
      <dgm:prSet presAssocID="{EC823CCA-87CF-45CC-877E-788C6C282B00}" presName="connTx" presStyleLbl="parChTrans1D2" presStyleIdx="1" presStyleCnt="4"/>
      <dgm:spPr/>
    </dgm:pt>
    <dgm:pt modelId="{37F213B2-B4B5-4A42-963F-8A92A05C5F53}" type="pres">
      <dgm:prSet presAssocID="{DAC857FC-57DC-479A-96D7-61A1B9085D93}" presName="root2" presStyleCnt="0"/>
      <dgm:spPr/>
    </dgm:pt>
    <dgm:pt modelId="{63B6AC92-26C4-4A80-8EAF-77C5753CBE5A}" type="pres">
      <dgm:prSet presAssocID="{DAC857FC-57DC-479A-96D7-61A1B9085D93}" presName="LevelTwoTextNode" presStyleLbl="node2" presStyleIdx="1" presStyleCnt="4" custScaleX="243743">
        <dgm:presLayoutVars>
          <dgm:chPref val="3"/>
        </dgm:presLayoutVars>
      </dgm:prSet>
      <dgm:spPr/>
    </dgm:pt>
    <dgm:pt modelId="{35893A1A-81A1-491C-8E6C-865800ED8A73}" type="pres">
      <dgm:prSet presAssocID="{DAC857FC-57DC-479A-96D7-61A1B9085D93}" presName="level3hierChild" presStyleCnt="0"/>
      <dgm:spPr/>
    </dgm:pt>
    <dgm:pt modelId="{A050F0CC-6748-4691-99FE-44F4F0F8A2D6}" type="pres">
      <dgm:prSet presAssocID="{4103413C-5B9C-4EB1-9507-0D6A263CA07F}" presName="conn2-1" presStyleLbl="parChTrans1D2" presStyleIdx="2" presStyleCnt="4"/>
      <dgm:spPr/>
    </dgm:pt>
    <dgm:pt modelId="{28FAA43E-735B-44D6-BBDD-02B8CCDF3BC1}" type="pres">
      <dgm:prSet presAssocID="{4103413C-5B9C-4EB1-9507-0D6A263CA07F}" presName="connTx" presStyleLbl="parChTrans1D2" presStyleIdx="2" presStyleCnt="4"/>
      <dgm:spPr/>
    </dgm:pt>
    <dgm:pt modelId="{D0EBE56D-30B1-4C8C-A13A-32B8DB5B3136}" type="pres">
      <dgm:prSet presAssocID="{343B9943-ABEC-49F0-9F44-D92EFD52B81E}" presName="root2" presStyleCnt="0"/>
      <dgm:spPr/>
    </dgm:pt>
    <dgm:pt modelId="{08D01822-83B1-41CB-824C-16CC93B865C2}" type="pres">
      <dgm:prSet presAssocID="{343B9943-ABEC-49F0-9F44-D92EFD52B81E}" presName="LevelTwoTextNode" presStyleLbl="node2" presStyleIdx="2" presStyleCnt="4" custScaleX="243743">
        <dgm:presLayoutVars>
          <dgm:chPref val="3"/>
        </dgm:presLayoutVars>
      </dgm:prSet>
      <dgm:spPr/>
    </dgm:pt>
    <dgm:pt modelId="{490578A2-A24A-4914-8E71-E336E7A65EC9}" type="pres">
      <dgm:prSet presAssocID="{343B9943-ABEC-49F0-9F44-D92EFD52B81E}" presName="level3hierChild" presStyleCnt="0"/>
      <dgm:spPr/>
    </dgm:pt>
    <dgm:pt modelId="{9A82DC24-298C-4857-BAFB-77FBF2FF60CA}" type="pres">
      <dgm:prSet presAssocID="{0A99C67A-1876-47ED-9F28-31B7EA618EC7}" presName="conn2-1" presStyleLbl="parChTrans1D2" presStyleIdx="3" presStyleCnt="4"/>
      <dgm:spPr/>
    </dgm:pt>
    <dgm:pt modelId="{43F46F65-8738-4455-A890-1BCA4DE255DC}" type="pres">
      <dgm:prSet presAssocID="{0A99C67A-1876-47ED-9F28-31B7EA618EC7}" presName="connTx" presStyleLbl="parChTrans1D2" presStyleIdx="3" presStyleCnt="4"/>
      <dgm:spPr/>
    </dgm:pt>
    <dgm:pt modelId="{AA3A25CC-E6ED-4447-919E-B6035F8C3DE3}" type="pres">
      <dgm:prSet presAssocID="{BE87545B-F448-44AD-9658-2D638B3D0766}" presName="root2" presStyleCnt="0"/>
      <dgm:spPr/>
    </dgm:pt>
    <dgm:pt modelId="{1B3A1979-4884-4C7F-9ECA-984423BE7D8F}" type="pres">
      <dgm:prSet presAssocID="{BE87545B-F448-44AD-9658-2D638B3D0766}" presName="LevelTwoTextNode" presStyleLbl="node2" presStyleIdx="3" presStyleCnt="4" custScaleX="243743">
        <dgm:presLayoutVars>
          <dgm:chPref val="3"/>
        </dgm:presLayoutVars>
      </dgm:prSet>
      <dgm:spPr/>
    </dgm:pt>
    <dgm:pt modelId="{A142FA51-7E84-4B58-8479-CEB93D6251FB}" type="pres">
      <dgm:prSet presAssocID="{BE87545B-F448-44AD-9658-2D638B3D0766}" presName="level3hierChild" presStyleCnt="0"/>
      <dgm:spPr/>
    </dgm:pt>
  </dgm:ptLst>
  <dgm:cxnLst>
    <dgm:cxn modelId="{38ACE802-5351-4B58-A2C0-3A7FFD3D8099}" srcId="{D8146898-4C51-4008-A3BA-1D9C1A0AAA1B}" destId="{DAC857FC-57DC-479A-96D7-61A1B9085D93}" srcOrd="1" destOrd="0" parTransId="{EC823CCA-87CF-45CC-877E-788C6C282B00}" sibTransId="{0DCC9827-EF72-4E44-AA36-F02B87793CE8}"/>
    <dgm:cxn modelId="{2D3F4A08-8088-4225-94D0-A161A5EA98D3}" type="presOf" srcId="{EE66CFFA-0F51-4F9C-9EBA-5D365BE20F4C}" destId="{FAF12ECB-2DB1-4B54-AE7A-63EFD51B0A1A}" srcOrd="1" destOrd="0" presId="urn:microsoft.com/office/officeart/2008/layout/HorizontalMultiLevelHierarchy"/>
    <dgm:cxn modelId="{7BA3381F-5F51-4F6E-A24D-F93728B79F94}" type="presOf" srcId="{4E5967FE-2B57-4D82-828F-CEB87563C422}" destId="{8CAC320D-82E8-4FFF-BF5D-897328B039AC}" srcOrd="0" destOrd="0" presId="urn:microsoft.com/office/officeart/2008/layout/HorizontalMultiLevelHierarchy"/>
    <dgm:cxn modelId="{0CF8842B-47FA-4BFA-862F-37C4073EF73F}" type="presOf" srcId="{4103413C-5B9C-4EB1-9507-0D6A263CA07F}" destId="{A050F0CC-6748-4691-99FE-44F4F0F8A2D6}" srcOrd="0" destOrd="0" presId="urn:microsoft.com/office/officeart/2008/layout/HorizontalMultiLevelHierarchy"/>
    <dgm:cxn modelId="{B599C663-35C8-4FF9-9CF0-C2573CFE0A1A}" type="presOf" srcId="{EC823CCA-87CF-45CC-877E-788C6C282B00}" destId="{4F4840EC-71CF-4135-AD36-FFDBA5D5FE69}" srcOrd="0" destOrd="0" presId="urn:microsoft.com/office/officeart/2008/layout/HorizontalMultiLevelHierarchy"/>
    <dgm:cxn modelId="{A6904569-1B7A-4794-900F-ED88DAC8A027}" srcId="{D8146898-4C51-4008-A3BA-1D9C1A0AAA1B}" destId="{BE87545B-F448-44AD-9658-2D638B3D0766}" srcOrd="3" destOrd="0" parTransId="{0A99C67A-1876-47ED-9F28-31B7EA618EC7}" sibTransId="{B99E230A-2104-4275-9B3F-21ADDBEF07D1}"/>
    <dgm:cxn modelId="{9D55016C-D643-4A3C-A0F8-1CD33B73C9E7}" srcId="{188112C8-C5AA-4946-B591-126B445D9E62}" destId="{D8146898-4C51-4008-A3BA-1D9C1A0AAA1B}" srcOrd="0" destOrd="0" parTransId="{592691B9-1A98-4F7D-8FA8-1DDA9EC3B57D}" sibTransId="{C84CE0E3-4C7D-4D2D-AABA-C4B54C26C01C}"/>
    <dgm:cxn modelId="{DACF2D4F-F600-47B9-90FF-F0317448C35B}" type="presOf" srcId="{DAC857FC-57DC-479A-96D7-61A1B9085D93}" destId="{63B6AC92-26C4-4A80-8EAF-77C5753CBE5A}" srcOrd="0" destOrd="0" presId="urn:microsoft.com/office/officeart/2008/layout/HorizontalMultiLevelHierarchy"/>
    <dgm:cxn modelId="{00FD6987-CF7E-41D7-A6F4-3A48992457B7}" srcId="{D8146898-4C51-4008-A3BA-1D9C1A0AAA1B}" destId="{343B9943-ABEC-49F0-9F44-D92EFD52B81E}" srcOrd="2" destOrd="0" parTransId="{4103413C-5B9C-4EB1-9507-0D6A263CA07F}" sibTransId="{124FCE83-E4B8-4A9E-B30D-CDDDC454B760}"/>
    <dgm:cxn modelId="{3D444D8C-0F25-4814-8596-1C2AEB0A0079}" type="presOf" srcId="{0A99C67A-1876-47ED-9F28-31B7EA618EC7}" destId="{43F46F65-8738-4455-A890-1BCA4DE255DC}" srcOrd="1" destOrd="0" presId="urn:microsoft.com/office/officeart/2008/layout/HorizontalMultiLevelHierarchy"/>
    <dgm:cxn modelId="{8045A894-C257-4109-8AB1-691D41B1BF80}" type="presOf" srcId="{188112C8-C5AA-4946-B591-126B445D9E62}" destId="{D2F1C1F3-CBBC-469C-864C-091707E929CE}" srcOrd="0" destOrd="0" presId="urn:microsoft.com/office/officeart/2008/layout/HorizontalMultiLevelHierarchy"/>
    <dgm:cxn modelId="{6F77E99A-E8E0-42A2-95E7-696DED68D56F}" type="presOf" srcId="{BE87545B-F448-44AD-9658-2D638B3D0766}" destId="{1B3A1979-4884-4C7F-9ECA-984423BE7D8F}" srcOrd="0" destOrd="0" presId="urn:microsoft.com/office/officeart/2008/layout/HorizontalMultiLevelHierarchy"/>
    <dgm:cxn modelId="{CD67B39F-D4A4-466D-994B-DC07A7A45A35}" type="presOf" srcId="{0A99C67A-1876-47ED-9F28-31B7EA618EC7}" destId="{9A82DC24-298C-4857-BAFB-77FBF2FF60CA}" srcOrd="0" destOrd="0" presId="urn:microsoft.com/office/officeart/2008/layout/HorizontalMultiLevelHierarchy"/>
    <dgm:cxn modelId="{27385CC0-DCCD-4B0E-81FB-D23A3485E855}" type="presOf" srcId="{D8146898-4C51-4008-A3BA-1D9C1A0AAA1B}" destId="{8C231CD8-9F17-4991-B924-74ABD6081561}" srcOrd="0" destOrd="0" presId="urn:microsoft.com/office/officeart/2008/layout/HorizontalMultiLevelHierarchy"/>
    <dgm:cxn modelId="{1A9E7ADA-A8E8-4888-9D55-CDB026BBE76D}" type="presOf" srcId="{EE66CFFA-0F51-4F9C-9EBA-5D365BE20F4C}" destId="{3E89B134-44A9-4738-B5B3-E14778E8711A}" srcOrd="0" destOrd="0" presId="urn:microsoft.com/office/officeart/2008/layout/HorizontalMultiLevelHierarchy"/>
    <dgm:cxn modelId="{BDBB09E5-7B27-4F32-BAFD-2AD987E5A14E}" type="presOf" srcId="{EC823CCA-87CF-45CC-877E-788C6C282B00}" destId="{196F479F-0A75-4669-9377-D0A0E74D087F}" srcOrd="1" destOrd="0" presId="urn:microsoft.com/office/officeart/2008/layout/HorizontalMultiLevelHierarchy"/>
    <dgm:cxn modelId="{288632F0-943E-4100-8605-CE218235129E}" srcId="{D8146898-4C51-4008-A3BA-1D9C1A0AAA1B}" destId="{4E5967FE-2B57-4D82-828F-CEB87563C422}" srcOrd="0" destOrd="0" parTransId="{EE66CFFA-0F51-4F9C-9EBA-5D365BE20F4C}" sibTransId="{BF5E0AD8-E656-4DBF-B96D-0D4DDDC15B0B}"/>
    <dgm:cxn modelId="{ED9A7AF6-5C6F-4FC7-87D6-04DE62E34405}" type="presOf" srcId="{343B9943-ABEC-49F0-9F44-D92EFD52B81E}" destId="{08D01822-83B1-41CB-824C-16CC93B865C2}" srcOrd="0" destOrd="0" presId="urn:microsoft.com/office/officeart/2008/layout/HorizontalMultiLevelHierarchy"/>
    <dgm:cxn modelId="{AAAEC6FB-9BD1-42CF-A4A0-69B38BFE5B91}" type="presOf" srcId="{4103413C-5B9C-4EB1-9507-0D6A263CA07F}" destId="{28FAA43E-735B-44D6-BBDD-02B8CCDF3BC1}" srcOrd="1" destOrd="0" presId="urn:microsoft.com/office/officeart/2008/layout/HorizontalMultiLevelHierarchy"/>
    <dgm:cxn modelId="{59C3D983-37CB-4499-80DB-9D18A3B83E88}" type="presParOf" srcId="{D2F1C1F3-CBBC-469C-864C-091707E929CE}" destId="{2E8E9EF4-8DBD-4C6C-919F-B020A968A98F}" srcOrd="0" destOrd="0" presId="urn:microsoft.com/office/officeart/2008/layout/HorizontalMultiLevelHierarchy"/>
    <dgm:cxn modelId="{836E9739-6F85-4396-9FD2-52D556E51214}" type="presParOf" srcId="{2E8E9EF4-8DBD-4C6C-919F-B020A968A98F}" destId="{8C231CD8-9F17-4991-B924-74ABD6081561}" srcOrd="0" destOrd="0" presId="urn:microsoft.com/office/officeart/2008/layout/HorizontalMultiLevelHierarchy"/>
    <dgm:cxn modelId="{9F63F9E6-281C-4BD2-B3FA-A920ACDDDB29}" type="presParOf" srcId="{2E8E9EF4-8DBD-4C6C-919F-B020A968A98F}" destId="{6E5663DB-99BB-4D55-B51B-49F875CCBD28}" srcOrd="1" destOrd="0" presId="urn:microsoft.com/office/officeart/2008/layout/HorizontalMultiLevelHierarchy"/>
    <dgm:cxn modelId="{CC00BFF8-8B55-46C7-A162-F776145ED7B1}" type="presParOf" srcId="{6E5663DB-99BB-4D55-B51B-49F875CCBD28}" destId="{3E89B134-44A9-4738-B5B3-E14778E8711A}" srcOrd="0" destOrd="0" presId="urn:microsoft.com/office/officeart/2008/layout/HorizontalMultiLevelHierarchy"/>
    <dgm:cxn modelId="{853F007D-C07E-4CA7-826A-B73B910C0183}" type="presParOf" srcId="{3E89B134-44A9-4738-B5B3-E14778E8711A}" destId="{FAF12ECB-2DB1-4B54-AE7A-63EFD51B0A1A}" srcOrd="0" destOrd="0" presId="urn:microsoft.com/office/officeart/2008/layout/HorizontalMultiLevelHierarchy"/>
    <dgm:cxn modelId="{FE7C81BB-68DA-4A5D-8974-A155710CBF76}" type="presParOf" srcId="{6E5663DB-99BB-4D55-B51B-49F875CCBD28}" destId="{DB812196-0C68-4A7D-8F4C-1D41EC403C3C}" srcOrd="1" destOrd="0" presId="urn:microsoft.com/office/officeart/2008/layout/HorizontalMultiLevelHierarchy"/>
    <dgm:cxn modelId="{C92C46E5-1DA0-472A-B43F-296B2FA4B48C}" type="presParOf" srcId="{DB812196-0C68-4A7D-8F4C-1D41EC403C3C}" destId="{8CAC320D-82E8-4FFF-BF5D-897328B039AC}" srcOrd="0" destOrd="0" presId="urn:microsoft.com/office/officeart/2008/layout/HorizontalMultiLevelHierarchy"/>
    <dgm:cxn modelId="{C63E2A0F-569B-4399-BA6C-42E8CC8E5919}" type="presParOf" srcId="{DB812196-0C68-4A7D-8F4C-1D41EC403C3C}" destId="{D2541E06-9C00-458F-92DB-20EE9A4A8308}" srcOrd="1" destOrd="0" presId="urn:microsoft.com/office/officeart/2008/layout/HorizontalMultiLevelHierarchy"/>
    <dgm:cxn modelId="{85465E7B-9B4C-4F1B-9183-A0A5629E97FD}" type="presParOf" srcId="{6E5663DB-99BB-4D55-B51B-49F875CCBD28}" destId="{4F4840EC-71CF-4135-AD36-FFDBA5D5FE69}" srcOrd="2" destOrd="0" presId="urn:microsoft.com/office/officeart/2008/layout/HorizontalMultiLevelHierarchy"/>
    <dgm:cxn modelId="{79DD92CE-1870-4E77-BAC8-4CA879240B19}" type="presParOf" srcId="{4F4840EC-71CF-4135-AD36-FFDBA5D5FE69}" destId="{196F479F-0A75-4669-9377-D0A0E74D087F}" srcOrd="0" destOrd="0" presId="urn:microsoft.com/office/officeart/2008/layout/HorizontalMultiLevelHierarchy"/>
    <dgm:cxn modelId="{27E10FE6-D550-4A36-88C1-C3B7547971EA}" type="presParOf" srcId="{6E5663DB-99BB-4D55-B51B-49F875CCBD28}" destId="{37F213B2-B4B5-4A42-963F-8A92A05C5F53}" srcOrd="3" destOrd="0" presId="urn:microsoft.com/office/officeart/2008/layout/HorizontalMultiLevelHierarchy"/>
    <dgm:cxn modelId="{9CCC78E4-8600-47DF-B028-21D1BF5F654A}" type="presParOf" srcId="{37F213B2-B4B5-4A42-963F-8A92A05C5F53}" destId="{63B6AC92-26C4-4A80-8EAF-77C5753CBE5A}" srcOrd="0" destOrd="0" presId="urn:microsoft.com/office/officeart/2008/layout/HorizontalMultiLevelHierarchy"/>
    <dgm:cxn modelId="{EC48E449-8923-485C-B29B-63B627842B6E}" type="presParOf" srcId="{37F213B2-B4B5-4A42-963F-8A92A05C5F53}" destId="{35893A1A-81A1-491C-8E6C-865800ED8A73}" srcOrd="1" destOrd="0" presId="urn:microsoft.com/office/officeart/2008/layout/HorizontalMultiLevelHierarchy"/>
    <dgm:cxn modelId="{FCFCE0DC-01BA-478D-813D-2C48F2A4D0AE}" type="presParOf" srcId="{6E5663DB-99BB-4D55-B51B-49F875CCBD28}" destId="{A050F0CC-6748-4691-99FE-44F4F0F8A2D6}" srcOrd="4" destOrd="0" presId="urn:microsoft.com/office/officeart/2008/layout/HorizontalMultiLevelHierarchy"/>
    <dgm:cxn modelId="{FF7F3CA0-CD41-4F98-BF55-72CDB18337CF}" type="presParOf" srcId="{A050F0CC-6748-4691-99FE-44F4F0F8A2D6}" destId="{28FAA43E-735B-44D6-BBDD-02B8CCDF3BC1}" srcOrd="0" destOrd="0" presId="urn:microsoft.com/office/officeart/2008/layout/HorizontalMultiLevelHierarchy"/>
    <dgm:cxn modelId="{32A9C53B-D6C1-48A1-91CC-42C5C211B653}" type="presParOf" srcId="{6E5663DB-99BB-4D55-B51B-49F875CCBD28}" destId="{D0EBE56D-30B1-4C8C-A13A-32B8DB5B3136}" srcOrd="5" destOrd="0" presId="urn:microsoft.com/office/officeart/2008/layout/HorizontalMultiLevelHierarchy"/>
    <dgm:cxn modelId="{8673B513-38DE-4518-9356-52038BD334FC}" type="presParOf" srcId="{D0EBE56D-30B1-4C8C-A13A-32B8DB5B3136}" destId="{08D01822-83B1-41CB-824C-16CC93B865C2}" srcOrd="0" destOrd="0" presId="urn:microsoft.com/office/officeart/2008/layout/HorizontalMultiLevelHierarchy"/>
    <dgm:cxn modelId="{9A5100AD-C96B-41B9-A2F5-5328D10FA817}" type="presParOf" srcId="{D0EBE56D-30B1-4C8C-A13A-32B8DB5B3136}" destId="{490578A2-A24A-4914-8E71-E336E7A65EC9}" srcOrd="1" destOrd="0" presId="urn:microsoft.com/office/officeart/2008/layout/HorizontalMultiLevelHierarchy"/>
    <dgm:cxn modelId="{21F3F53C-459F-4A02-8650-D61C29F29215}" type="presParOf" srcId="{6E5663DB-99BB-4D55-B51B-49F875CCBD28}" destId="{9A82DC24-298C-4857-BAFB-77FBF2FF60CA}" srcOrd="6" destOrd="0" presId="urn:microsoft.com/office/officeart/2008/layout/HorizontalMultiLevelHierarchy"/>
    <dgm:cxn modelId="{0FFE4554-DF9C-4D8E-8BD8-04E5D7F7108B}" type="presParOf" srcId="{9A82DC24-298C-4857-BAFB-77FBF2FF60CA}" destId="{43F46F65-8738-4455-A890-1BCA4DE255DC}" srcOrd="0" destOrd="0" presId="urn:microsoft.com/office/officeart/2008/layout/HorizontalMultiLevelHierarchy"/>
    <dgm:cxn modelId="{757EE3C1-06D6-41D8-A8C3-C52725D5BEAF}" type="presParOf" srcId="{6E5663DB-99BB-4D55-B51B-49F875CCBD28}" destId="{AA3A25CC-E6ED-4447-919E-B6035F8C3DE3}" srcOrd="7" destOrd="0" presId="urn:microsoft.com/office/officeart/2008/layout/HorizontalMultiLevelHierarchy"/>
    <dgm:cxn modelId="{1B41BDD3-38C0-4FFB-82CA-8902A8FED017}" type="presParOf" srcId="{AA3A25CC-E6ED-4447-919E-B6035F8C3DE3}" destId="{1B3A1979-4884-4C7F-9ECA-984423BE7D8F}" srcOrd="0" destOrd="0" presId="urn:microsoft.com/office/officeart/2008/layout/HorizontalMultiLevelHierarchy"/>
    <dgm:cxn modelId="{967A7520-609D-45AE-9C5A-455AA02DB7B9}" type="presParOf" srcId="{AA3A25CC-E6ED-4447-919E-B6035F8C3DE3}" destId="{A142FA51-7E84-4B58-8479-CEB93D6251F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3AEBA-CA32-4246-9A9B-CF3E68717FB2}" type="doc">
      <dgm:prSet loTypeId="urn:microsoft.com/office/officeart/2005/8/layout/hierarchy3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91131E1-0FD2-4D18-A55B-0E345F3D7D6D}">
      <dgm:prSet phldrT="[Text]" custT="1"/>
      <dgm:spPr/>
      <dgm:t>
        <a:bodyPr/>
        <a:lstStyle/>
        <a:p>
          <a:r>
            <a:rPr lang="id-ID" sz="2000" dirty="0"/>
            <a:t>Bidang gambar</a:t>
          </a:r>
        </a:p>
      </dgm:t>
    </dgm:pt>
    <dgm:pt modelId="{A8FB7F95-F48F-46FA-9C9A-6275DEB85E8F}" type="parTrans" cxnId="{5AC55C9D-E4CD-4A7D-9183-EF3CE62781BF}">
      <dgm:prSet/>
      <dgm:spPr/>
      <dgm:t>
        <a:bodyPr/>
        <a:lstStyle/>
        <a:p>
          <a:endParaRPr lang="id-ID" sz="2000"/>
        </a:p>
      </dgm:t>
    </dgm:pt>
    <dgm:pt modelId="{DE951269-B8C6-49BF-8C05-DDBAE3C5A8C1}" type="sibTrans" cxnId="{5AC55C9D-E4CD-4A7D-9183-EF3CE62781BF}">
      <dgm:prSet/>
      <dgm:spPr/>
      <dgm:t>
        <a:bodyPr/>
        <a:lstStyle/>
        <a:p>
          <a:endParaRPr lang="id-ID" sz="2000"/>
        </a:p>
      </dgm:t>
    </dgm:pt>
    <dgm:pt modelId="{9B764CCF-75E1-458D-BF6F-EB09F14990FF}">
      <dgm:prSet phldrT="[Text]" custT="1"/>
      <dgm:spPr/>
      <dgm:t>
        <a:bodyPr/>
        <a:lstStyle/>
        <a:p>
          <a:r>
            <a:rPr lang="id-ID" sz="2000" dirty="0"/>
            <a:t>Kertas gambar</a:t>
          </a:r>
        </a:p>
      </dgm:t>
    </dgm:pt>
    <dgm:pt modelId="{4C25BA9C-1187-4D72-BE41-1AD65A4584D2}" type="parTrans" cxnId="{FF096C75-B201-4927-8965-5B68A09DB614}">
      <dgm:prSet/>
      <dgm:spPr/>
      <dgm:t>
        <a:bodyPr/>
        <a:lstStyle/>
        <a:p>
          <a:endParaRPr lang="id-ID" sz="2000"/>
        </a:p>
      </dgm:t>
    </dgm:pt>
    <dgm:pt modelId="{C193E8FB-6074-4B19-8305-E43A30C7983E}" type="sibTrans" cxnId="{FF096C75-B201-4927-8965-5B68A09DB614}">
      <dgm:prSet/>
      <dgm:spPr/>
      <dgm:t>
        <a:bodyPr/>
        <a:lstStyle/>
        <a:p>
          <a:endParaRPr lang="id-ID" sz="2000"/>
        </a:p>
      </dgm:t>
    </dgm:pt>
    <dgm:pt modelId="{FB86EDC2-D588-4980-A6C1-6B3DF7A89D99}">
      <dgm:prSet phldrT="[Text]" custT="1"/>
      <dgm:spPr/>
      <dgm:t>
        <a:bodyPr/>
        <a:lstStyle/>
        <a:p>
          <a:r>
            <a:rPr lang="id-ID" sz="2000" dirty="0"/>
            <a:t>Tembok</a:t>
          </a:r>
        </a:p>
      </dgm:t>
    </dgm:pt>
    <dgm:pt modelId="{89BBDB00-AC36-4FEE-A37A-5F716A406E21}" type="parTrans" cxnId="{72D91484-6275-45FA-A0B1-198F5BA1FFFC}">
      <dgm:prSet/>
      <dgm:spPr/>
      <dgm:t>
        <a:bodyPr/>
        <a:lstStyle/>
        <a:p>
          <a:endParaRPr lang="id-ID" sz="2000"/>
        </a:p>
      </dgm:t>
    </dgm:pt>
    <dgm:pt modelId="{B746B278-3009-46CA-8A63-704171DE5FC3}" type="sibTrans" cxnId="{72D91484-6275-45FA-A0B1-198F5BA1FFFC}">
      <dgm:prSet/>
      <dgm:spPr/>
      <dgm:t>
        <a:bodyPr/>
        <a:lstStyle/>
        <a:p>
          <a:endParaRPr lang="id-ID" sz="2000"/>
        </a:p>
      </dgm:t>
    </dgm:pt>
    <dgm:pt modelId="{786791CC-17C5-4E62-9212-90099B1613AB}">
      <dgm:prSet phldrT="[Text]" custT="1"/>
      <dgm:spPr/>
      <dgm:t>
        <a:bodyPr/>
        <a:lstStyle/>
        <a:p>
          <a:r>
            <a:rPr lang="id-ID" sz="2000" dirty="0"/>
            <a:t>Bahan pewarna </a:t>
          </a:r>
        </a:p>
      </dgm:t>
    </dgm:pt>
    <dgm:pt modelId="{99EF4445-C535-48A0-811A-227B0417DE2A}" type="parTrans" cxnId="{B36B538E-93F0-4AEC-A9FD-5AF34A9ADAA5}">
      <dgm:prSet/>
      <dgm:spPr/>
      <dgm:t>
        <a:bodyPr/>
        <a:lstStyle/>
        <a:p>
          <a:endParaRPr lang="id-ID" sz="2000"/>
        </a:p>
      </dgm:t>
    </dgm:pt>
    <dgm:pt modelId="{C3E862A7-B1C2-45C9-A918-C8A54B27BABC}" type="sibTrans" cxnId="{B36B538E-93F0-4AEC-A9FD-5AF34A9ADAA5}">
      <dgm:prSet/>
      <dgm:spPr/>
      <dgm:t>
        <a:bodyPr/>
        <a:lstStyle/>
        <a:p>
          <a:endParaRPr lang="id-ID" sz="2000"/>
        </a:p>
      </dgm:t>
    </dgm:pt>
    <dgm:pt modelId="{6E4CC328-0368-465B-8024-6403D20226FC}">
      <dgm:prSet phldrT="[Text]" custT="1"/>
      <dgm:spPr/>
      <dgm:t>
        <a:bodyPr/>
        <a:lstStyle/>
        <a:p>
          <a:r>
            <a:rPr lang="id-ID" sz="2000" dirty="0"/>
            <a:t>Pensil gambar</a:t>
          </a:r>
        </a:p>
      </dgm:t>
    </dgm:pt>
    <dgm:pt modelId="{5067A87F-C82A-488E-963B-D0253B317516}" type="parTrans" cxnId="{52C46BBC-263B-4843-AEBF-1D9988D336AC}">
      <dgm:prSet/>
      <dgm:spPr/>
      <dgm:t>
        <a:bodyPr/>
        <a:lstStyle/>
        <a:p>
          <a:endParaRPr lang="id-ID" sz="2000"/>
        </a:p>
      </dgm:t>
    </dgm:pt>
    <dgm:pt modelId="{A63C083D-5A15-42DD-A892-3D1B85E932AD}" type="sibTrans" cxnId="{52C46BBC-263B-4843-AEBF-1D9988D336AC}">
      <dgm:prSet/>
      <dgm:spPr/>
      <dgm:t>
        <a:bodyPr/>
        <a:lstStyle/>
        <a:p>
          <a:endParaRPr lang="id-ID" sz="2000"/>
        </a:p>
      </dgm:t>
    </dgm:pt>
    <dgm:pt modelId="{9122DCBB-04B2-44E4-88EF-0F4AA23459A3}">
      <dgm:prSet phldrT="[Text]" custT="1"/>
      <dgm:spPr/>
      <dgm:t>
        <a:bodyPr/>
        <a:lstStyle/>
        <a:p>
          <a:r>
            <a:rPr lang="id-ID" sz="2000" dirty="0"/>
            <a:t>Pensil warna</a:t>
          </a:r>
        </a:p>
      </dgm:t>
    </dgm:pt>
    <dgm:pt modelId="{5BA346BD-65E2-4205-9AFA-CF7DC86A772D}" type="parTrans" cxnId="{FC139FA0-B97C-40EB-8C6C-413868E01667}">
      <dgm:prSet/>
      <dgm:spPr/>
      <dgm:t>
        <a:bodyPr/>
        <a:lstStyle/>
        <a:p>
          <a:endParaRPr lang="id-ID" sz="2000"/>
        </a:p>
      </dgm:t>
    </dgm:pt>
    <dgm:pt modelId="{DA03DE56-6221-4D5D-8C86-24DFD177D04F}" type="sibTrans" cxnId="{FC139FA0-B97C-40EB-8C6C-413868E01667}">
      <dgm:prSet/>
      <dgm:spPr/>
      <dgm:t>
        <a:bodyPr/>
        <a:lstStyle/>
        <a:p>
          <a:endParaRPr lang="id-ID" sz="2000"/>
        </a:p>
      </dgm:t>
    </dgm:pt>
    <dgm:pt modelId="{3146CD63-3F33-425B-B5C0-466AE870D9B7}">
      <dgm:prSet phldrT="[Text]" custT="1"/>
      <dgm:spPr/>
      <dgm:t>
        <a:bodyPr/>
        <a:lstStyle/>
        <a:p>
          <a:r>
            <a:rPr lang="id-ID" sz="2000" dirty="0"/>
            <a:t>Kain kanvas</a:t>
          </a:r>
        </a:p>
      </dgm:t>
    </dgm:pt>
    <dgm:pt modelId="{35019D0F-39AA-420B-9E7A-059DF022CE29}" type="parTrans" cxnId="{83C9A805-0A59-4354-A0B9-E096035D3FCE}">
      <dgm:prSet/>
      <dgm:spPr/>
      <dgm:t>
        <a:bodyPr/>
        <a:lstStyle/>
        <a:p>
          <a:endParaRPr lang="id-ID" sz="2000"/>
        </a:p>
      </dgm:t>
    </dgm:pt>
    <dgm:pt modelId="{93EF5B26-C71E-4F04-B05D-FE1BE8EACC55}" type="sibTrans" cxnId="{83C9A805-0A59-4354-A0B9-E096035D3FCE}">
      <dgm:prSet/>
      <dgm:spPr/>
      <dgm:t>
        <a:bodyPr/>
        <a:lstStyle/>
        <a:p>
          <a:endParaRPr lang="id-ID" sz="2000"/>
        </a:p>
      </dgm:t>
    </dgm:pt>
    <dgm:pt modelId="{1CAA8C34-3EDC-4427-8D3A-B43AA76AD61C}">
      <dgm:prSet phldrT="[Text]" custT="1"/>
      <dgm:spPr/>
      <dgm:t>
        <a:bodyPr/>
        <a:lstStyle/>
        <a:p>
          <a:r>
            <a:rPr lang="id-ID" sz="2000" dirty="0"/>
            <a:t>Kaca</a:t>
          </a:r>
        </a:p>
      </dgm:t>
    </dgm:pt>
    <dgm:pt modelId="{5C48F84C-4AD8-4D6B-88C0-3A506738F2C9}" type="parTrans" cxnId="{ECD21B01-F1F4-4BAF-BB84-8C4AB1202DB0}">
      <dgm:prSet/>
      <dgm:spPr/>
      <dgm:t>
        <a:bodyPr/>
        <a:lstStyle/>
        <a:p>
          <a:endParaRPr lang="id-ID" sz="2000"/>
        </a:p>
      </dgm:t>
    </dgm:pt>
    <dgm:pt modelId="{BE633CEC-5FD6-4D6D-BF53-4F570D4AF9F7}" type="sibTrans" cxnId="{ECD21B01-F1F4-4BAF-BB84-8C4AB1202DB0}">
      <dgm:prSet/>
      <dgm:spPr/>
      <dgm:t>
        <a:bodyPr/>
        <a:lstStyle/>
        <a:p>
          <a:endParaRPr lang="id-ID" sz="2000"/>
        </a:p>
      </dgm:t>
    </dgm:pt>
    <dgm:pt modelId="{4F1B8C90-4162-49D1-98C3-DC4176DFFECA}">
      <dgm:prSet phldrT="[Text]" custT="1"/>
      <dgm:spPr/>
      <dgm:t>
        <a:bodyPr/>
        <a:lstStyle/>
        <a:p>
          <a:r>
            <a:rPr lang="id-ID" sz="2000" dirty="0"/>
            <a:t>Tripleks </a:t>
          </a:r>
        </a:p>
      </dgm:t>
    </dgm:pt>
    <dgm:pt modelId="{716B6C25-9C62-4ABD-B9E5-A55508A67A5A}" type="parTrans" cxnId="{9CD9F7D0-16E8-4A08-A377-EED2A281CCD3}">
      <dgm:prSet/>
      <dgm:spPr/>
      <dgm:t>
        <a:bodyPr/>
        <a:lstStyle/>
        <a:p>
          <a:endParaRPr lang="id-ID" sz="2000"/>
        </a:p>
      </dgm:t>
    </dgm:pt>
    <dgm:pt modelId="{A8099781-74E3-4196-815E-406EB7EE993F}" type="sibTrans" cxnId="{9CD9F7D0-16E8-4A08-A377-EED2A281CCD3}">
      <dgm:prSet/>
      <dgm:spPr/>
      <dgm:t>
        <a:bodyPr/>
        <a:lstStyle/>
        <a:p>
          <a:endParaRPr lang="id-ID" sz="2000"/>
        </a:p>
      </dgm:t>
    </dgm:pt>
    <dgm:pt modelId="{058587D7-D105-4223-A9B5-F87A429A0AD1}">
      <dgm:prSet phldrT="[Text]" custT="1"/>
      <dgm:spPr/>
      <dgm:t>
        <a:bodyPr/>
        <a:lstStyle/>
        <a:p>
          <a:r>
            <a:rPr lang="id-ID" sz="2000" dirty="0" err="1"/>
            <a:t>Krayon</a:t>
          </a:r>
          <a:endParaRPr lang="id-ID" sz="2000" dirty="0"/>
        </a:p>
      </dgm:t>
    </dgm:pt>
    <dgm:pt modelId="{F98F268D-6C46-4741-974E-8EB5018ACBC1}" type="parTrans" cxnId="{B70B88F8-D9EE-4215-9405-75A3F00112D9}">
      <dgm:prSet/>
      <dgm:spPr/>
      <dgm:t>
        <a:bodyPr/>
        <a:lstStyle/>
        <a:p>
          <a:endParaRPr lang="id-ID" sz="2000"/>
        </a:p>
      </dgm:t>
    </dgm:pt>
    <dgm:pt modelId="{2997CEB9-EBBA-47E1-8E07-1A6B3A267B26}" type="sibTrans" cxnId="{B70B88F8-D9EE-4215-9405-75A3F00112D9}">
      <dgm:prSet/>
      <dgm:spPr/>
      <dgm:t>
        <a:bodyPr/>
        <a:lstStyle/>
        <a:p>
          <a:endParaRPr lang="id-ID" sz="2000"/>
        </a:p>
      </dgm:t>
    </dgm:pt>
    <dgm:pt modelId="{EE1AC104-BB28-4820-AA9C-F4056F5A676B}">
      <dgm:prSet phldrT="[Text]" custT="1"/>
      <dgm:spPr/>
      <dgm:t>
        <a:bodyPr/>
        <a:lstStyle/>
        <a:p>
          <a:r>
            <a:rPr lang="id-ID" sz="2000" dirty="0"/>
            <a:t>Cat air</a:t>
          </a:r>
        </a:p>
      </dgm:t>
    </dgm:pt>
    <dgm:pt modelId="{AD25D6AB-F8C2-46EF-A8FE-556229D52FC5}" type="parTrans" cxnId="{7ECF63DA-B274-43B0-B44E-2A59B4F8C8FF}">
      <dgm:prSet/>
      <dgm:spPr/>
      <dgm:t>
        <a:bodyPr/>
        <a:lstStyle/>
        <a:p>
          <a:endParaRPr lang="id-ID" sz="2000"/>
        </a:p>
      </dgm:t>
    </dgm:pt>
    <dgm:pt modelId="{580DF450-9230-4B58-B2C8-9430C917A142}" type="sibTrans" cxnId="{7ECF63DA-B274-43B0-B44E-2A59B4F8C8FF}">
      <dgm:prSet/>
      <dgm:spPr/>
      <dgm:t>
        <a:bodyPr/>
        <a:lstStyle/>
        <a:p>
          <a:endParaRPr lang="id-ID" sz="2000"/>
        </a:p>
      </dgm:t>
    </dgm:pt>
    <dgm:pt modelId="{165014A4-9910-4060-A5C9-14FB464A920B}">
      <dgm:prSet phldrT="[Text]" custT="1"/>
      <dgm:spPr/>
      <dgm:t>
        <a:bodyPr/>
        <a:lstStyle/>
        <a:p>
          <a:r>
            <a:rPr lang="id-ID" sz="2000" dirty="0"/>
            <a:t>Cat poster</a:t>
          </a:r>
        </a:p>
      </dgm:t>
    </dgm:pt>
    <dgm:pt modelId="{7618538A-3FC1-4EE4-BA90-7CB50140A542}" type="parTrans" cxnId="{68A2DBC1-DAA9-4E06-8A58-ACD42CBEB8F5}">
      <dgm:prSet/>
      <dgm:spPr/>
      <dgm:t>
        <a:bodyPr/>
        <a:lstStyle/>
        <a:p>
          <a:endParaRPr lang="id-ID" sz="2000"/>
        </a:p>
      </dgm:t>
    </dgm:pt>
    <dgm:pt modelId="{C16FFE2B-CD01-4C99-9029-DFC1DFE5E3C9}" type="sibTrans" cxnId="{68A2DBC1-DAA9-4E06-8A58-ACD42CBEB8F5}">
      <dgm:prSet/>
      <dgm:spPr/>
      <dgm:t>
        <a:bodyPr/>
        <a:lstStyle/>
        <a:p>
          <a:endParaRPr lang="id-ID" sz="2000"/>
        </a:p>
      </dgm:t>
    </dgm:pt>
    <dgm:pt modelId="{BE39D6A7-542E-4842-9821-91937244CCF9}">
      <dgm:prSet phldrT="[Text]" custT="1"/>
      <dgm:spPr/>
      <dgm:t>
        <a:bodyPr/>
        <a:lstStyle/>
        <a:p>
          <a:r>
            <a:rPr lang="id-ID" sz="2000" dirty="0"/>
            <a:t>Tinta bak</a:t>
          </a:r>
        </a:p>
      </dgm:t>
    </dgm:pt>
    <dgm:pt modelId="{79246DDB-D2B0-4876-B52D-610594E1377E}" type="parTrans" cxnId="{FEC9ADD2-706F-445A-A667-E4F6CD0DA8D9}">
      <dgm:prSet/>
      <dgm:spPr/>
      <dgm:t>
        <a:bodyPr/>
        <a:lstStyle/>
        <a:p>
          <a:endParaRPr lang="id-ID" sz="2000"/>
        </a:p>
      </dgm:t>
    </dgm:pt>
    <dgm:pt modelId="{C7958F94-1CF7-490B-8161-7A3781ECAA43}" type="sibTrans" cxnId="{FEC9ADD2-706F-445A-A667-E4F6CD0DA8D9}">
      <dgm:prSet/>
      <dgm:spPr/>
      <dgm:t>
        <a:bodyPr/>
        <a:lstStyle/>
        <a:p>
          <a:endParaRPr lang="id-ID" sz="2000"/>
        </a:p>
      </dgm:t>
    </dgm:pt>
    <dgm:pt modelId="{40AE26D6-C1BB-49FA-8158-B844FC49FCC4}">
      <dgm:prSet phldrT="[Text]" custT="1"/>
      <dgm:spPr/>
      <dgm:t>
        <a:bodyPr/>
        <a:lstStyle/>
        <a:p>
          <a:r>
            <a:rPr lang="id-ID" sz="2000" dirty="0"/>
            <a:t>Cat minyak</a:t>
          </a:r>
        </a:p>
      </dgm:t>
    </dgm:pt>
    <dgm:pt modelId="{A0A8AE04-20BE-431D-ABAB-4CF81949F141}" type="parTrans" cxnId="{A37279B4-9A89-45A5-B244-AEE0E3EB1C7A}">
      <dgm:prSet/>
      <dgm:spPr/>
      <dgm:t>
        <a:bodyPr/>
        <a:lstStyle/>
        <a:p>
          <a:endParaRPr lang="id-ID" sz="2000"/>
        </a:p>
      </dgm:t>
    </dgm:pt>
    <dgm:pt modelId="{1B8A9FAE-9C9B-4506-B63B-CF9A20AF1347}" type="sibTrans" cxnId="{A37279B4-9A89-45A5-B244-AEE0E3EB1C7A}">
      <dgm:prSet/>
      <dgm:spPr/>
      <dgm:t>
        <a:bodyPr/>
        <a:lstStyle/>
        <a:p>
          <a:endParaRPr lang="id-ID" sz="2000"/>
        </a:p>
      </dgm:t>
    </dgm:pt>
    <dgm:pt modelId="{5C4AF4C2-5946-47D8-AD75-D66FD9008CAC}">
      <dgm:prSet phldrT="[Text]" custT="1"/>
      <dgm:spPr/>
      <dgm:t>
        <a:bodyPr/>
        <a:lstStyle/>
        <a:p>
          <a:r>
            <a:rPr lang="id-ID" sz="2000" dirty="0"/>
            <a:t>Alat Menggambar</a:t>
          </a:r>
        </a:p>
      </dgm:t>
    </dgm:pt>
    <dgm:pt modelId="{3541CFC2-DB72-4070-8679-76CDDB0F6D9E}" type="parTrans" cxnId="{CF2EF0A4-64B5-479E-8D3A-38577B5C0F04}">
      <dgm:prSet/>
      <dgm:spPr/>
      <dgm:t>
        <a:bodyPr/>
        <a:lstStyle/>
        <a:p>
          <a:endParaRPr lang="en-US" sz="2000"/>
        </a:p>
      </dgm:t>
    </dgm:pt>
    <dgm:pt modelId="{90DFD762-54FF-4031-A57C-7F239ACA03EA}" type="sibTrans" cxnId="{CF2EF0A4-64B5-479E-8D3A-38577B5C0F04}">
      <dgm:prSet/>
      <dgm:spPr/>
      <dgm:t>
        <a:bodyPr/>
        <a:lstStyle/>
        <a:p>
          <a:endParaRPr lang="en-US" sz="2000"/>
        </a:p>
      </dgm:t>
    </dgm:pt>
    <dgm:pt modelId="{9E0EFA88-C49C-4A71-814B-5F044D8C968C}">
      <dgm:prSet phldrT="[Text]" custT="1"/>
      <dgm:spPr/>
      <dgm:t>
        <a:bodyPr/>
        <a:lstStyle/>
        <a:p>
          <a:r>
            <a:rPr lang="id-ID" sz="2000" dirty="0"/>
            <a:t>Mistar</a:t>
          </a:r>
        </a:p>
      </dgm:t>
    </dgm:pt>
    <dgm:pt modelId="{A5FD878D-3B3E-445E-8C9F-5E78B20A14C0}" type="parTrans" cxnId="{12601894-CBA1-4126-A40A-8E62FB0A11AD}">
      <dgm:prSet/>
      <dgm:spPr/>
      <dgm:t>
        <a:bodyPr/>
        <a:lstStyle/>
        <a:p>
          <a:endParaRPr lang="en-US" sz="2000"/>
        </a:p>
      </dgm:t>
    </dgm:pt>
    <dgm:pt modelId="{1A8BAC75-BFAE-4F5C-B002-72B7867C6BDB}" type="sibTrans" cxnId="{12601894-CBA1-4126-A40A-8E62FB0A11AD}">
      <dgm:prSet/>
      <dgm:spPr/>
      <dgm:t>
        <a:bodyPr/>
        <a:lstStyle/>
        <a:p>
          <a:endParaRPr lang="en-US" sz="2000"/>
        </a:p>
      </dgm:t>
    </dgm:pt>
    <dgm:pt modelId="{5D387ED0-5A1B-4EEC-B3BE-80145B479591}">
      <dgm:prSet phldrT="[Text]" custT="1"/>
      <dgm:spPr/>
      <dgm:t>
        <a:bodyPr/>
        <a:lstStyle/>
        <a:p>
          <a:r>
            <a:rPr lang="id-ID" sz="2000" dirty="0"/>
            <a:t>Jangka </a:t>
          </a:r>
        </a:p>
      </dgm:t>
    </dgm:pt>
    <dgm:pt modelId="{8F0D5FF8-7CAC-4301-9F74-35E543844407}" type="parTrans" cxnId="{B305508C-DF5F-440B-8083-96948B5F73E7}">
      <dgm:prSet/>
      <dgm:spPr/>
      <dgm:t>
        <a:bodyPr/>
        <a:lstStyle/>
        <a:p>
          <a:endParaRPr lang="en-US" sz="2000"/>
        </a:p>
      </dgm:t>
    </dgm:pt>
    <dgm:pt modelId="{EE1D6237-5BB1-44D3-9561-A9FF36CFCF77}" type="sibTrans" cxnId="{B305508C-DF5F-440B-8083-96948B5F73E7}">
      <dgm:prSet/>
      <dgm:spPr/>
      <dgm:t>
        <a:bodyPr/>
        <a:lstStyle/>
        <a:p>
          <a:endParaRPr lang="en-US" sz="2000"/>
        </a:p>
      </dgm:t>
    </dgm:pt>
    <dgm:pt modelId="{D451DB53-2A5F-43A3-9F71-B4FAF8EB603A}">
      <dgm:prSet phldrT="[Text]" custT="1"/>
      <dgm:spPr/>
      <dgm:t>
        <a:bodyPr/>
        <a:lstStyle/>
        <a:p>
          <a:r>
            <a:rPr lang="id-ID" sz="2000" dirty="0"/>
            <a:t>Kuas</a:t>
          </a:r>
        </a:p>
      </dgm:t>
    </dgm:pt>
    <dgm:pt modelId="{6C463130-18FD-4A8F-87CD-999D2C2D2956}" type="parTrans" cxnId="{4A287E04-3904-4D84-99A9-CDE7C16B123D}">
      <dgm:prSet/>
      <dgm:spPr/>
      <dgm:t>
        <a:bodyPr/>
        <a:lstStyle/>
        <a:p>
          <a:endParaRPr lang="en-US" sz="2000"/>
        </a:p>
      </dgm:t>
    </dgm:pt>
    <dgm:pt modelId="{7B82F2B9-0B2D-44E1-B095-BBF97ECCDA3D}" type="sibTrans" cxnId="{4A287E04-3904-4D84-99A9-CDE7C16B123D}">
      <dgm:prSet/>
      <dgm:spPr/>
      <dgm:t>
        <a:bodyPr/>
        <a:lstStyle/>
        <a:p>
          <a:endParaRPr lang="en-US" sz="2000"/>
        </a:p>
      </dgm:t>
    </dgm:pt>
    <dgm:pt modelId="{5D044F3C-8A42-4E4E-9278-9375788CED6E}">
      <dgm:prSet phldrT="[Text]" custT="1"/>
      <dgm:spPr/>
      <dgm:t>
        <a:bodyPr/>
        <a:lstStyle/>
        <a:p>
          <a:r>
            <a:rPr lang="id-ID" sz="2000" dirty="0"/>
            <a:t>Palet </a:t>
          </a:r>
        </a:p>
      </dgm:t>
    </dgm:pt>
    <dgm:pt modelId="{39149164-3266-41C0-A8F7-E030510D172C}" type="parTrans" cxnId="{E0E5E8EE-ABEA-4F43-A291-6EAA5440596C}">
      <dgm:prSet/>
      <dgm:spPr/>
      <dgm:t>
        <a:bodyPr/>
        <a:lstStyle/>
        <a:p>
          <a:endParaRPr lang="en-US" sz="2000"/>
        </a:p>
      </dgm:t>
    </dgm:pt>
    <dgm:pt modelId="{22218678-8C2D-4E9C-ADA1-DE7B0DAC7A20}" type="sibTrans" cxnId="{E0E5E8EE-ABEA-4F43-A291-6EAA5440596C}">
      <dgm:prSet/>
      <dgm:spPr/>
      <dgm:t>
        <a:bodyPr/>
        <a:lstStyle/>
        <a:p>
          <a:endParaRPr lang="en-US" sz="2000"/>
        </a:p>
      </dgm:t>
    </dgm:pt>
    <dgm:pt modelId="{B32C584D-72A2-46A9-8AF5-2D1B8BC4E9E6}" type="pres">
      <dgm:prSet presAssocID="{03E3AEBA-CA32-4246-9A9B-CF3E68717F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D1C5D7-DFC4-448E-8BE2-C696A67B213E}" type="pres">
      <dgm:prSet presAssocID="{691131E1-0FD2-4D18-A55B-0E345F3D7D6D}" presName="root" presStyleCnt="0"/>
      <dgm:spPr/>
    </dgm:pt>
    <dgm:pt modelId="{F89767E6-6B62-4A24-AF6B-ED27899EDC55}" type="pres">
      <dgm:prSet presAssocID="{691131E1-0FD2-4D18-A55B-0E345F3D7D6D}" presName="rootComposite" presStyleCnt="0"/>
      <dgm:spPr/>
    </dgm:pt>
    <dgm:pt modelId="{15F3EC69-7D9F-4CC7-B2F6-A1A97E2EF5B2}" type="pres">
      <dgm:prSet presAssocID="{691131E1-0FD2-4D18-A55B-0E345F3D7D6D}" presName="rootText" presStyleLbl="node1" presStyleIdx="0" presStyleCnt="3" custScaleX="142611"/>
      <dgm:spPr/>
    </dgm:pt>
    <dgm:pt modelId="{F5CA0A0A-5972-4D9D-BB10-CDACAC6664AA}" type="pres">
      <dgm:prSet presAssocID="{691131E1-0FD2-4D18-A55B-0E345F3D7D6D}" presName="rootConnector" presStyleLbl="node1" presStyleIdx="0" presStyleCnt="3"/>
      <dgm:spPr/>
    </dgm:pt>
    <dgm:pt modelId="{2A70DD25-B668-4B61-9927-2DB762BC803B}" type="pres">
      <dgm:prSet presAssocID="{691131E1-0FD2-4D18-A55B-0E345F3D7D6D}" presName="childShape" presStyleCnt="0"/>
      <dgm:spPr/>
    </dgm:pt>
    <dgm:pt modelId="{C00C990B-2921-4444-935B-106E34931B0D}" type="pres">
      <dgm:prSet presAssocID="{4C25BA9C-1187-4D72-BE41-1AD65A4584D2}" presName="Name13" presStyleLbl="parChTrans1D2" presStyleIdx="0" presStyleCnt="16"/>
      <dgm:spPr/>
    </dgm:pt>
    <dgm:pt modelId="{C0C5DE47-6628-401A-B188-AB19386EB669}" type="pres">
      <dgm:prSet presAssocID="{9B764CCF-75E1-458D-BF6F-EB09F14990FF}" presName="childText" presStyleLbl="bgAcc1" presStyleIdx="0" presStyleCnt="16" custScaleX="168431">
        <dgm:presLayoutVars>
          <dgm:bulletEnabled val="1"/>
        </dgm:presLayoutVars>
      </dgm:prSet>
      <dgm:spPr/>
    </dgm:pt>
    <dgm:pt modelId="{A98EEB28-D037-4EDB-8BB9-E982A036619C}" type="pres">
      <dgm:prSet presAssocID="{35019D0F-39AA-420B-9E7A-059DF022CE29}" presName="Name13" presStyleLbl="parChTrans1D2" presStyleIdx="1" presStyleCnt="16"/>
      <dgm:spPr/>
    </dgm:pt>
    <dgm:pt modelId="{DD757A5E-BED5-4C40-8757-365CBA608F33}" type="pres">
      <dgm:prSet presAssocID="{3146CD63-3F33-425B-B5C0-466AE870D9B7}" presName="childText" presStyleLbl="bgAcc1" presStyleIdx="1" presStyleCnt="16" custScaleX="168431">
        <dgm:presLayoutVars>
          <dgm:bulletEnabled val="1"/>
        </dgm:presLayoutVars>
      </dgm:prSet>
      <dgm:spPr/>
    </dgm:pt>
    <dgm:pt modelId="{9B81D5E0-12C2-461B-B67E-259458C93003}" type="pres">
      <dgm:prSet presAssocID="{5C48F84C-4AD8-4D6B-88C0-3A506738F2C9}" presName="Name13" presStyleLbl="parChTrans1D2" presStyleIdx="2" presStyleCnt="16"/>
      <dgm:spPr/>
    </dgm:pt>
    <dgm:pt modelId="{4BDEAC3D-E748-4A92-A1DE-6767A91D32C4}" type="pres">
      <dgm:prSet presAssocID="{1CAA8C34-3EDC-4427-8D3A-B43AA76AD61C}" presName="childText" presStyleLbl="bgAcc1" presStyleIdx="2" presStyleCnt="16" custScaleX="168431">
        <dgm:presLayoutVars>
          <dgm:bulletEnabled val="1"/>
        </dgm:presLayoutVars>
      </dgm:prSet>
      <dgm:spPr/>
    </dgm:pt>
    <dgm:pt modelId="{FCC942A3-10D8-445A-B34B-F71460A87505}" type="pres">
      <dgm:prSet presAssocID="{716B6C25-9C62-4ABD-B9E5-A55508A67A5A}" presName="Name13" presStyleLbl="parChTrans1D2" presStyleIdx="3" presStyleCnt="16"/>
      <dgm:spPr/>
    </dgm:pt>
    <dgm:pt modelId="{7F9B79FF-9FB3-47CE-A51B-3460D327E113}" type="pres">
      <dgm:prSet presAssocID="{4F1B8C90-4162-49D1-98C3-DC4176DFFECA}" presName="childText" presStyleLbl="bgAcc1" presStyleIdx="3" presStyleCnt="16" custScaleX="168431">
        <dgm:presLayoutVars>
          <dgm:bulletEnabled val="1"/>
        </dgm:presLayoutVars>
      </dgm:prSet>
      <dgm:spPr/>
    </dgm:pt>
    <dgm:pt modelId="{4997337F-A598-4268-9F3A-8AE1208FE406}" type="pres">
      <dgm:prSet presAssocID="{89BBDB00-AC36-4FEE-A37A-5F716A406E21}" presName="Name13" presStyleLbl="parChTrans1D2" presStyleIdx="4" presStyleCnt="16"/>
      <dgm:spPr/>
    </dgm:pt>
    <dgm:pt modelId="{A1BC8F3A-FC19-48D5-85E1-CC678B00A962}" type="pres">
      <dgm:prSet presAssocID="{FB86EDC2-D588-4980-A6C1-6B3DF7A89D99}" presName="childText" presStyleLbl="bgAcc1" presStyleIdx="4" presStyleCnt="16" custScaleX="168431">
        <dgm:presLayoutVars>
          <dgm:bulletEnabled val="1"/>
        </dgm:presLayoutVars>
      </dgm:prSet>
      <dgm:spPr/>
    </dgm:pt>
    <dgm:pt modelId="{F2DC78E7-8611-46AB-8D84-03A0BD12E5AA}" type="pres">
      <dgm:prSet presAssocID="{786791CC-17C5-4E62-9212-90099B1613AB}" presName="root" presStyleCnt="0"/>
      <dgm:spPr/>
    </dgm:pt>
    <dgm:pt modelId="{58FDC387-7A92-4206-85F8-F431ED058F12}" type="pres">
      <dgm:prSet presAssocID="{786791CC-17C5-4E62-9212-90099B1613AB}" presName="rootComposite" presStyleCnt="0"/>
      <dgm:spPr/>
    </dgm:pt>
    <dgm:pt modelId="{8F55F4A6-6718-4334-B1D4-D7EA53AFBE63}" type="pres">
      <dgm:prSet presAssocID="{786791CC-17C5-4E62-9212-90099B1613AB}" presName="rootText" presStyleLbl="node1" presStyleIdx="1" presStyleCnt="3" custScaleX="150044"/>
      <dgm:spPr/>
    </dgm:pt>
    <dgm:pt modelId="{3C45F0B5-CD36-40B3-AC43-28F64AA8A9AF}" type="pres">
      <dgm:prSet presAssocID="{786791CC-17C5-4E62-9212-90099B1613AB}" presName="rootConnector" presStyleLbl="node1" presStyleIdx="1" presStyleCnt="3"/>
      <dgm:spPr/>
    </dgm:pt>
    <dgm:pt modelId="{27C8CCE4-2523-4273-88D2-F040B44F756F}" type="pres">
      <dgm:prSet presAssocID="{786791CC-17C5-4E62-9212-90099B1613AB}" presName="childShape" presStyleCnt="0"/>
      <dgm:spPr/>
    </dgm:pt>
    <dgm:pt modelId="{1548BFCC-7C83-4893-868E-BC82708C596E}" type="pres">
      <dgm:prSet presAssocID="{5067A87F-C82A-488E-963B-D0253B317516}" presName="Name13" presStyleLbl="parChTrans1D2" presStyleIdx="5" presStyleCnt="16"/>
      <dgm:spPr/>
    </dgm:pt>
    <dgm:pt modelId="{C3396E96-16E7-4F5B-AA87-6254C384BEE4}" type="pres">
      <dgm:prSet presAssocID="{6E4CC328-0368-465B-8024-6403D20226FC}" presName="childText" presStyleLbl="bgAcc1" presStyleIdx="5" presStyleCnt="16" custScaleX="200949" custScaleY="58822">
        <dgm:presLayoutVars>
          <dgm:bulletEnabled val="1"/>
        </dgm:presLayoutVars>
      </dgm:prSet>
      <dgm:spPr/>
    </dgm:pt>
    <dgm:pt modelId="{1594CB26-0D3D-484F-9F64-CFA2EA6DCB33}" type="pres">
      <dgm:prSet presAssocID="{5BA346BD-65E2-4205-9AFA-CF7DC86A772D}" presName="Name13" presStyleLbl="parChTrans1D2" presStyleIdx="6" presStyleCnt="16"/>
      <dgm:spPr/>
    </dgm:pt>
    <dgm:pt modelId="{2A53C47A-7E06-4A57-911E-42CC4028A865}" type="pres">
      <dgm:prSet presAssocID="{9122DCBB-04B2-44E4-88EF-0F4AA23459A3}" presName="childText" presStyleLbl="bgAcc1" presStyleIdx="6" presStyleCnt="16" custScaleX="200949" custScaleY="58822">
        <dgm:presLayoutVars>
          <dgm:bulletEnabled val="1"/>
        </dgm:presLayoutVars>
      </dgm:prSet>
      <dgm:spPr/>
    </dgm:pt>
    <dgm:pt modelId="{A63FC534-8E9B-40E4-8E25-898E83C27683}" type="pres">
      <dgm:prSet presAssocID="{F98F268D-6C46-4741-974E-8EB5018ACBC1}" presName="Name13" presStyleLbl="parChTrans1D2" presStyleIdx="7" presStyleCnt="16"/>
      <dgm:spPr/>
    </dgm:pt>
    <dgm:pt modelId="{0A897C58-89B3-45E9-8DD9-447C4655D45B}" type="pres">
      <dgm:prSet presAssocID="{058587D7-D105-4223-A9B5-F87A429A0AD1}" presName="childText" presStyleLbl="bgAcc1" presStyleIdx="7" presStyleCnt="16" custScaleX="200949" custScaleY="58822">
        <dgm:presLayoutVars>
          <dgm:bulletEnabled val="1"/>
        </dgm:presLayoutVars>
      </dgm:prSet>
      <dgm:spPr/>
    </dgm:pt>
    <dgm:pt modelId="{044E66B5-50B1-47E4-8DD8-648BD2C40B58}" type="pres">
      <dgm:prSet presAssocID="{AD25D6AB-F8C2-46EF-A8FE-556229D52FC5}" presName="Name13" presStyleLbl="parChTrans1D2" presStyleIdx="8" presStyleCnt="16"/>
      <dgm:spPr/>
    </dgm:pt>
    <dgm:pt modelId="{C1435653-5FFD-4D67-BB5C-09D1EC026683}" type="pres">
      <dgm:prSet presAssocID="{EE1AC104-BB28-4820-AA9C-F4056F5A676B}" presName="childText" presStyleLbl="bgAcc1" presStyleIdx="8" presStyleCnt="16" custScaleX="200949" custScaleY="58822">
        <dgm:presLayoutVars>
          <dgm:bulletEnabled val="1"/>
        </dgm:presLayoutVars>
      </dgm:prSet>
      <dgm:spPr/>
    </dgm:pt>
    <dgm:pt modelId="{F2112678-FE25-4971-A753-2AA5B841EB6E}" type="pres">
      <dgm:prSet presAssocID="{7618538A-3FC1-4EE4-BA90-7CB50140A542}" presName="Name13" presStyleLbl="parChTrans1D2" presStyleIdx="9" presStyleCnt="16"/>
      <dgm:spPr/>
    </dgm:pt>
    <dgm:pt modelId="{433F5C30-A07A-4075-8658-AB8B27926F85}" type="pres">
      <dgm:prSet presAssocID="{165014A4-9910-4060-A5C9-14FB464A920B}" presName="childText" presStyleLbl="bgAcc1" presStyleIdx="9" presStyleCnt="16" custScaleX="200949" custScaleY="58822">
        <dgm:presLayoutVars>
          <dgm:bulletEnabled val="1"/>
        </dgm:presLayoutVars>
      </dgm:prSet>
      <dgm:spPr/>
    </dgm:pt>
    <dgm:pt modelId="{43209820-03C9-4B35-914D-9C72838B664F}" type="pres">
      <dgm:prSet presAssocID="{79246DDB-D2B0-4876-B52D-610594E1377E}" presName="Name13" presStyleLbl="parChTrans1D2" presStyleIdx="10" presStyleCnt="16"/>
      <dgm:spPr/>
    </dgm:pt>
    <dgm:pt modelId="{0F185D5F-EE5A-4594-8ADA-B0A04DFC50BA}" type="pres">
      <dgm:prSet presAssocID="{BE39D6A7-542E-4842-9821-91937244CCF9}" presName="childText" presStyleLbl="bgAcc1" presStyleIdx="10" presStyleCnt="16" custScaleX="200949" custScaleY="58822">
        <dgm:presLayoutVars>
          <dgm:bulletEnabled val="1"/>
        </dgm:presLayoutVars>
      </dgm:prSet>
      <dgm:spPr/>
    </dgm:pt>
    <dgm:pt modelId="{B6B0E0B2-88B4-405D-A5A8-EDD3CDD67041}" type="pres">
      <dgm:prSet presAssocID="{A0A8AE04-20BE-431D-ABAB-4CF81949F141}" presName="Name13" presStyleLbl="parChTrans1D2" presStyleIdx="11" presStyleCnt="16"/>
      <dgm:spPr/>
    </dgm:pt>
    <dgm:pt modelId="{6E788A77-72DA-4C42-B25E-6CE1CE12ED0E}" type="pres">
      <dgm:prSet presAssocID="{40AE26D6-C1BB-49FA-8158-B844FC49FCC4}" presName="childText" presStyleLbl="bgAcc1" presStyleIdx="11" presStyleCnt="16" custScaleX="200949" custScaleY="58822">
        <dgm:presLayoutVars>
          <dgm:bulletEnabled val="1"/>
        </dgm:presLayoutVars>
      </dgm:prSet>
      <dgm:spPr/>
    </dgm:pt>
    <dgm:pt modelId="{76BE705C-1F4D-4E65-9ACB-8348F972CB3B}" type="pres">
      <dgm:prSet presAssocID="{5C4AF4C2-5946-47D8-AD75-D66FD9008CAC}" presName="root" presStyleCnt="0"/>
      <dgm:spPr/>
    </dgm:pt>
    <dgm:pt modelId="{1E1DD984-4A65-4B0D-AD86-4AEDB35360C8}" type="pres">
      <dgm:prSet presAssocID="{5C4AF4C2-5946-47D8-AD75-D66FD9008CAC}" presName="rootComposite" presStyleCnt="0"/>
      <dgm:spPr/>
    </dgm:pt>
    <dgm:pt modelId="{8A7BDC80-5451-4894-836C-69B143F78732}" type="pres">
      <dgm:prSet presAssocID="{5C4AF4C2-5946-47D8-AD75-D66FD9008CAC}" presName="rootText" presStyleLbl="node1" presStyleIdx="2" presStyleCnt="3" custScaleX="157090" custLinFactNeighborX="-3727"/>
      <dgm:spPr/>
    </dgm:pt>
    <dgm:pt modelId="{929228E7-3CFF-4332-8018-39F9E03D1ADA}" type="pres">
      <dgm:prSet presAssocID="{5C4AF4C2-5946-47D8-AD75-D66FD9008CAC}" presName="rootConnector" presStyleLbl="node1" presStyleIdx="2" presStyleCnt="3"/>
      <dgm:spPr/>
    </dgm:pt>
    <dgm:pt modelId="{A93EA42A-552F-43E6-8AE7-C86269519FEB}" type="pres">
      <dgm:prSet presAssocID="{5C4AF4C2-5946-47D8-AD75-D66FD9008CAC}" presName="childShape" presStyleCnt="0"/>
      <dgm:spPr/>
    </dgm:pt>
    <dgm:pt modelId="{BC4B5776-6780-47F7-A433-376BF42EFEE8}" type="pres">
      <dgm:prSet presAssocID="{A5FD878D-3B3E-445E-8C9F-5E78B20A14C0}" presName="Name13" presStyleLbl="parChTrans1D2" presStyleIdx="12" presStyleCnt="16"/>
      <dgm:spPr/>
    </dgm:pt>
    <dgm:pt modelId="{C6CA96DE-B218-4F5D-A66A-18A8177EFB21}" type="pres">
      <dgm:prSet presAssocID="{9E0EFA88-C49C-4A71-814B-5F044D8C968C}" presName="childText" presStyleLbl="bgAcc1" presStyleIdx="12" presStyleCnt="16">
        <dgm:presLayoutVars>
          <dgm:bulletEnabled val="1"/>
        </dgm:presLayoutVars>
      </dgm:prSet>
      <dgm:spPr/>
    </dgm:pt>
    <dgm:pt modelId="{129272E7-4D99-4181-98A9-75E9F8B3A4D8}" type="pres">
      <dgm:prSet presAssocID="{8F0D5FF8-7CAC-4301-9F74-35E543844407}" presName="Name13" presStyleLbl="parChTrans1D2" presStyleIdx="13" presStyleCnt="16"/>
      <dgm:spPr/>
    </dgm:pt>
    <dgm:pt modelId="{D534F2FE-41B1-4F21-85BC-5E917E658594}" type="pres">
      <dgm:prSet presAssocID="{5D387ED0-5A1B-4EEC-B3BE-80145B479591}" presName="childText" presStyleLbl="bgAcc1" presStyleIdx="13" presStyleCnt="16">
        <dgm:presLayoutVars>
          <dgm:bulletEnabled val="1"/>
        </dgm:presLayoutVars>
      </dgm:prSet>
      <dgm:spPr/>
    </dgm:pt>
    <dgm:pt modelId="{3E66B835-3800-4BEE-9D9D-53E27F840268}" type="pres">
      <dgm:prSet presAssocID="{6C463130-18FD-4A8F-87CD-999D2C2D2956}" presName="Name13" presStyleLbl="parChTrans1D2" presStyleIdx="14" presStyleCnt="16"/>
      <dgm:spPr/>
    </dgm:pt>
    <dgm:pt modelId="{1DF26A60-4B4F-4A4C-AFA7-7FBCCBF6E761}" type="pres">
      <dgm:prSet presAssocID="{D451DB53-2A5F-43A3-9F71-B4FAF8EB603A}" presName="childText" presStyleLbl="bgAcc1" presStyleIdx="14" presStyleCnt="16">
        <dgm:presLayoutVars>
          <dgm:bulletEnabled val="1"/>
        </dgm:presLayoutVars>
      </dgm:prSet>
      <dgm:spPr/>
    </dgm:pt>
    <dgm:pt modelId="{7F6D7EDB-6F99-4EED-BE72-9581441342BD}" type="pres">
      <dgm:prSet presAssocID="{39149164-3266-41C0-A8F7-E030510D172C}" presName="Name13" presStyleLbl="parChTrans1D2" presStyleIdx="15" presStyleCnt="16"/>
      <dgm:spPr/>
    </dgm:pt>
    <dgm:pt modelId="{E13028B5-5190-46DE-AB95-2265AD34BA23}" type="pres">
      <dgm:prSet presAssocID="{5D044F3C-8A42-4E4E-9278-9375788CED6E}" presName="childText" presStyleLbl="bgAcc1" presStyleIdx="15" presStyleCnt="16">
        <dgm:presLayoutVars>
          <dgm:bulletEnabled val="1"/>
        </dgm:presLayoutVars>
      </dgm:prSet>
      <dgm:spPr/>
    </dgm:pt>
  </dgm:ptLst>
  <dgm:cxnLst>
    <dgm:cxn modelId="{ECD21B01-F1F4-4BAF-BB84-8C4AB1202DB0}" srcId="{691131E1-0FD2-4D18-A55B-0E345F3D7D6D}" destId="{1CAA8C34-3EDC-4427-8D3A-B43AA76AD61C}" srcOrd="2" destOrd="0" parTransId="{5C48F84C-4AD8-4D6B-88C0-3A506738F2C9}" sibTransId="{BE633CEC-5FD6-4D6D-BF53-4F570D4AF9F7}"/>
    <dgm:cxn modelId="{C3B26501-EAB9-434A-BF8E-AE60F592222C}" type="presOf" srcId="{A5FD878D-3B3E-445E-8C9F-5E78B20A14C0}" destId="{BC4B5776-6780-47F7-A433-376BF42EFEE8}" srcOrd="0" destOrd="0" presId="urn:microsoft.com/office/officeart/2005/8/layout/hierarchy3"/>
    <dgm:cxn modelId="{4A287E04-3904-4D84-99A9-CDE7C16B123D}" srcId="{5C4AF4C2-5946-47D8-AD75-D66FD9008CAC}" destId="{D451DB53-2A5F-43A3-9F71-B4FAF8EB603A}" srcOrd="2" destOrd="0" parTransId="{6C463130-18FD-4A8F-87CD-999D2C2D2956}" sibTransId="{7B82F2B9-0B2D-44E1-B095-BBF97ECCDA3D}"/>
    <dgm:cxn modelId="{3A5E3905-C4B0-49AC-B337-01BFE4790BF9}" type="presOf" srcId="{716B6C25-9C62-4ABD-B9E5-A55508A67A5A}" destId="{FCC942A3-10D8-445A-B34B-F71460A87505}" srcOrd="0" destOrd="0" presId="urn:microsoft.com/office/officeart/2005/8/layout/hierarchy3"/>
    <dgm:cxn modelId="{83C9A805-0A59-4354-A0B9-E096035D3FCE}" srcId="{691131E1-0FD2-4D18-A55B-0E345F3D7D6D}" destId="{3146CD63-3F33-425B-B5C0-466AE870D9B7}" srcOrd="1" destOrd="0" parTransId="{35019D0F-39AA-420B-9E7A-059DF022CE29}" sibTransId="{93EF5B26-C71E-4F04-B05D-FE1BE8EACC55}"/>
    <dgm:cxn modelId="{9FDD0C06-264C-4A20-9A70-C3DB925CB200}" type="presOf" srcId="{786791CC-17C5-4E62-9212-90099B1613AB}" destId="{8F55F4A6-6718-4334-B1D4-D7EA53AFBE63}" srcOrd="0" destOrd="0" presId="urn:microsoft.com/office/officeart/2005/8/layout/hierarchy3"/>
    <dgm:cxn modelId="{3AAAE506-DA75-4CA3-BEB6-F804B18135C2}" type="presOf" srcId="{165014A4-9910-4060-A5C9-14FB464A920B}" destId="{433F5C30-A07A-4075-8658-AB8B27926F85}" srcOrd="0" destOrd="0" presId="urn:microsoft.com/office/officeart/2005/8/layout/hierarchy3"/>
    <dgm:cxn modelId="{4A746B0A-A1DA-4E47-821F-9FACBBFBB010}" type="presOf" srcId="{691131E1-0FD2-4D18-A55B-0E345F3D7D6D}" destId="{F5CA0A0A-5972-4D9D-BB10-CDACAC6664AA}" srcOrd="1" destOrd="0" presId="urn:microsoft.com/office/officeart/2005/8/layout/hierarchy3"/>
    <dgm:cxn modelId="{DC316F13-E285-4F7C-894F-3825EAE9CB43}" type="presOf" srcId="{4C25BA9C-1187-4D72-BE41-1AD65A4584D2}" destId="{C00C990B-2921-4444-935B-106E34931B0D}" srcOrd="0" destOrd="0" presId="urn:microsoft.com/office/officeart/2005/8/layout/hierarchy3"/>
    <dgm:cxn modelId="{31FE8020-A7CC-4B7C-ABFD-65993298728A}" type="presOf" srcId="{6C463130-18FD-4A8F-87CD-999D2C2D2956}" destId="{3E66B835-3800-4BEE-9D9D-53E27F840268}" srcOrd="0" destOrd="0" presId="urn:microsoft.com/office/officeart/2005/8/layout/hierarchy3"/>
    <dgm:cxn modelId="{20EC1F23-A136-4DEF-902B-15DB090702B0}" type="presOf" srcId="{5C4AF4C2-5946-47D8-AD75-D66FD9008CAC}" destId="{929228E7-3CFF-4332-8018-39F9E03D1ADA}" srcOrd="1" destOrd="0" presId="urn:microsoft.com/office/officeart/2005/8/layout/hierarchy3"/>
    <dgm:cxn modelId="{59EE3823-3233-4E30-84EE-2342E66A3E42}" type="presOf" srcId="{EE1AC104-BB28-4820-AA9C-F4056F5A676B}" destId="{C1435653-5FFD-4D67-BB5C-09D1EC026683}" srcOrd="0" destOrd="0" presId="urn:microsoft.com/office/officeart/2005/8/layout/hierarchy3"/>
    <dgm:cxn modelId="{D092B92B-8764-4FC3-B6C2-BBBA39CCD2AB}" type="presOf" srcId="{5067A87F-C82A-488E-963B-D0253B317516}" destId="{1548BFCC-7C83-4893-868E-BC82708C596E}" srcOrd="0" destOrd="0" presId="urn:microsoft.com/office/officeart/2005/8/layout/hierarchy3"/>
    <dgm:cxn modelId="{0D521536-1C7A-47A9-9B5C-5C30D7C51102}" type="presOf" srcId="{4F1B8C90-4162-49D1-98C3-DC4176DFFECA}" destId="{7F9B79FF-9FB3-47CE-A51B-3460D327E113}" srcOrd="0" destOrd="0" presId="urn:microsoft.com/office/officeart/2005/8/layout/hierarchy3"/>
    <dgm:cxn modelId="{B441253D-7D25-491D-AA0C-F12848B866AA}" type="presOf" srcId="{5D387ED0-5A1B-4EEC-B3BE-80145B479591}" destId="{D534F2FE-41B1-4F21-85BC-5E917E658594}" srcOrd="0" destOrd="0" presId="urn:microsoft.com/office/officeart/2005/8/layout/hierarchy3"/>
    <dgm:cxn modelId="{474DB641-5AFF-4F83-8094-CBEDB2599738}" type="presOf" srcId="{5C48F84C-4AD8-4D6B-88C0-3A506738F2C9}" destId="{9B81D5E0-12C2-461B-B67E-259458C93003}" srcOrd="0" destOrd="0" presId="urn:microsoft.com/office/officeart/2005/8/layout/hierarchy3"/>
    <dgm:cxn modelId="{B8371742-EED4-4524-B261-A2EF4F3E52D4}" type="presOf" srcId="{9122DCBB-04B2-44E4-88EF-0F4AA23459A3}" destId="{2A53C47A-7E06-4A57-911E-42CC4028A865}" srcOrd="0" destOrd="0" presId="urn:microsoft.com/office/officeart/2005/8/layout/hierarchy3"/>
    <dgm:cxn modelId="{0BA65647-3EB9-4239-9309-C5EA91032D7F}" type="presOf" srcId="{786791CC-17C5-4E62-9212-90099B1613AB}" destId="{3C45F0B5-CD36-40B3-AC43-28F64AA8A9AF}" srcOrd="1" destOrd="0" presId="urn:microsoft.com/office/officeart/2005/8/layout/hierarchy3"/>
    <dgm:cxn modelId="{07051375-46EF-4932-995D-9105FBF5F48E}" type="presOf" srcId="{F98F268D-6C46-4741-974E-8EB5018ACBC1}" destId="{A63FC534-8E9B-40E4-8E25-898E83C27683}" srcOrd="0" destOrd="0" presId="urn:microsoft.com/office/officeart/2005/8/layout/hierarchy3"/>
    <dgm:cxn modelId="{FF096C75-B201-4927-8965-5B68A09DB614}" srcId="{691131E1-0FD2-4D18-A55B-0E345F3D7D6D}" destId="{9B764CCF-75E1-458D-BF6F-EB09F14990FF}" srcOrd="0" destOrd="0" parTransId="{4C25BA9C-1187-4D72-BE41-1AD65A4584D2}" sibTransId="{C193E8FB-6074-4B19-8305-E43A30C7983E}"/>
    <dgm:cxn modelId="{77407977-B4BF-40FA-83D0-7A855B16771D}" type="presOf" srcId="{03E3AEBA-CA32-4246-9A9B-CF3E68717FB2}" destId="{B32C584D-72A2-46A9-8AF5-2D1B8BC4E9E6}" srcOrd="0" destOrd="0" presId="urn:microsoft.com/office/officeart/2005/8/layout/hierarchy3"/>
    <dgm:cxn modelId="{DB8F5B7F-3C50-4F33-A4A1-1C7A0C7BBB62}" type="presOf" srcId="{5D044F3C-8A42-4E4E-9278-9375788CED6E}" destId="{E13028B5-5190-46DE-AB95-2265AD34BA23}" srcOrd="0" destOrd="0" presId="urn:microsoft.com/office/officeart/2005/8/layout/hierarchy3"/>
    <dgm:cxn modelId="{68A3C382-0802-4AB3-91AC-8A1F666FB0AC}" type="presOf" srcId="{40AE26D6-C1BB-49FA-8158-B844FC49FCC4}" destId="{6E788A77-72DA-4C42-B25E-6CE1CE12ED0E}" srcOrd="0" destOrd="0" presId="urn:microsoft.com/office/officeart/2005/8/layout/hierarchy3"/>
    <dgm:cxn modelId="{72D91484-6275-45FA-A0B1-198F5BA1FFFC}" srcId="{691131E1-0FD2-4D18-A55B-0E345F3D7D6D}" destId="{FB86EDC2-D588-4980-A6C1-6B3DF7A89D99}" srcOrd="4" destOrd="0" parTransId="{89BBDB00-AC36-4FEE-A37A-5F716A406E21}" sibTransId="{B746B278-3009-46CA-8A63-704171DE5FC3}"/>
    <dgm:cxn modelId="{B305508C-DF5F-440B-8083-96948B5F73E7}" srcId="{5C4AF4C2-5946-47D8-AD75-D66FD9008CAC}" destId="{5D387ED0-5A1B-4EEC-B3BE-80145B479591}" srcOrd="1" destOrd="0" parTransId="{8F0D5FF8-7CAC-4301-9F74-35E543844407}" sibTransId="{EE1D6237-5BB1-44D3-9561-A9FF36CFCF77}"/>
    <dgm:cxn modelId="{B36B538E-93F0-4AEC-A9FD-5AF34A9ADAA5}" srcId="{03E3AEBA-CA32-4246-9A9B-CF3E68717FB2}" destId="{786791CC-17C5-4E62-9212-90099B1613AB}" srcOrd="1" destOrd="0" parTransId="{99EF4445-C535-48A0-811A-227B0417DE2A}" sibTransId="{C3E862A7-B1C2-45C9-A918-C8A54B27BABC}"/>
    <dgm:cxn modelId="{F4B62590-EF6F-41F5-B879-DEB4699267C6}" type="presOf" srcId="{AD25D6AB-F8C2-46EF-A8FE-556229D52FC5}" destId="{044E66B5-50B1-47E4-8DD8-648BD2C40B58}" srcOrd="0" destOrd="0" presId="urn:microsoft.com/office/officeart/2005/8/layout/hierarchy3"/>
    <dgm:cxn modelId="{12601894-CBA1-4126-A40A-8E62FB0A11AD}" srcId="{5C4AF4C2-5946-47D8-AD75-D66FD9008CAC}" destId="{9E0EFA88-C49C-4A71-814B-5F044D8C968C}" srcOrd="0" destOrd="0" parTransId="{A5FD878D-3B3E-445E-8C9F-5E78B20A14C0}" sibTransId="{1A8BAC75-BFAE-4F5C-B002-72B7867C6BDB}"/>
    <dgm:cxn modelId="{47ADB394-3429-4934-8CB8-9D3D13096978}" type="presOf" srcId="{79246DDB-D2B0-4876-B52D-610594E1377E}" destId="{43209820-03C9-4B35-914D-9C72838B664F}" srcOrd="0" destOrd="0" presId="urn:microsoft.com/office/officeart/2005/8/layout/hierarchy3"/>
    <dgm:cxn modelId="{5AC55C9D-E4CD-4A7D-9183-EF3CE62781BF}" srcId="{03E3AEBA-CA32-4246-9A9B-CF3E68717FB2}" destId="{691131E1-0FD2-4D18-A55B-0E345F3D7D6D}" srcOrd="0" destOrd="0" parTransId="{A8FB7F95-F48F-46FA-9C9A-6275DEB85E8F}" sibTransId="{DE951269-B8C6-49BF-8C05-DDBAE3C5A8C1}"/>
    <dgm:cxn modelId="{4071599D-BA8F-44FA-AA4D-CCBBA2006754}" type="presOf" srcId="{6E4CC328-0368-465B-8024-6403D20226FC}" destId="{C3396E96-16E7-4F5B-AA87-6254C384BEE4}" srcOrd="0" destOrd="0" presId="urn:microsoft.com/office/officeart/2005/8/layout/hierarchy3"/>
    <dgm:cxn modelId="{FC139FA0-B97C-40EB-8C6C-413868E01667}" srcId="{786791CC-17C5-4E62-9212-90099B1613AB}" destId="{9122DCBB-04B2-44E4-88EF-0F4AA23459A3}" srcOrd="1" destOrd="0" parTransId="{5BA346BD-65E2-4205-9AFA-CF7DC86A772D}" sibTransId="{DA03DE56-6221-4D5D-8C86-24DFD177D04F}"/>
    <dgm:cxn modelId="{337BB4A1-A484-4492-89ED-9212AA926615}" type="presOf" srcId="{FB86EDC2-D588-4980-A6C1-6B3DF7A89D99}" destId="{A1BC8F3A-FC19-48D5-85E1-CC678B00A962}" srcOrd="0" destOrd="0" presId="urn:microsoft.com/office/officeart/2005/8/layout/hierarchy3"/>
    <dgm:cxn modelId="{CF2EF0A4-64B5-479E-8D3A-38577B5C0F04}" srcId="{03E3AEBA-CA32-4246-9A9B-CF3E68717FB2}" destId="{5C4AF4C2-5946-47D8-AD75-D66FD9008CAC}" srcOrd="2" destOrd="0" parTransId="{3541CFC2-DB72-4070-8679-76CDDB0F6D9E}" sibTransId="{90DFD762-54FF-4031-A57C-7F239ACA03EA}"/>
    <dgm:cxn modelId="{8E8C6CAF-981E-4D5D-B57B-D72DC29BEF6A}" type="presOf" srcId="{1CAA8C34-3EDC-4427-8D3A-B43AA76AD61C}" destId="{4BDEAC3D-E748-4A92-A1DE-6767A91D32C4}" srcOrd="0" destOrd="0" presId="urn:microsoft.com/office/officeart/2005/8/layout/hierarchy3"/>
    <dgm:cxn modelId="{CDB22AB2-EC03-4733-8830-39153671ED05}" type="presOf" srcId="{5BA346BD-65E2-4205-9AFA-CF7DC86A772D}" destId="{1594CB26-0D3D-484F-9F64-CFA2EA6DCB33}" srcOrd="0" destOrd="0" presId="urn:microsoft.com/office/officeart/2005/8/layout/hierarchy3"/>
    <dgm:cxn modelId="{A37279B4-9A89-45A5-B244-AEE0E3EB1C7A}" srcId="{786791CC-17C5-4E62-9212-90099B1613AB}" destId="{40AE26D6-C1BB-49FA-8158-B844FC49FCC4}" srcOrd="6" destOrd="0" parTransId="{A0A8AE04-20BE-431D-ABAB-4CF81949F141}" sibTransId="{1B8A9FAE-9C9B-4506-B63B-CF9A20AF1347}"/>
    <dgm:cxn modelId="{3875E6B9-4307-4CAC-92BA-65A8F0543720}" type="presOf" srcId="{3146CD63-3F33-425B-B5C0-466AE870D9B7}" destId="{DD757A5E-BED5-4C40-8757-365CBA608F33}" srcOrd="0" destOrd="0" presId="urn:microsoft.com/office/officeart/2005/8/layout/hierarchy3"/>
    <dgm:cxn modelId="{52C46BBC-263B-4843-AEBF-1D9988D336AC}" srcId="{786791CC-17C5-4E62-9212-90099B1613AB}" destId="{6E4CC328-0368-465B-8024-6403D20226FC}" srcOrd="0" destOrd="0" parTransId="{5067A87F-C82A-488E-963B-D0253B317516}" sibTransId="{A63C083D-5A15-42DD-A892-3D1B85E932AD}"/>
    <dgm:cxn modelId="{D6CA57BC-0250-44E7-A4E8-2AC6F9DC4897}" type="presOf" srcId="{5C4AF4C2-5946-47D8-AD75-D66FD9008CAC}" destId="{8A7BDC80-5451-4894-836C-69B143F78732}" srcOrd="0" destOrd="0" presId="urn:microsoft.com/office/officeart/2005/8/layout/hierarchy3"/>
    <dgm:cxn modelId="{618301BE-BF65-4E27-8A8A-10B91C5F02D1}" type="presOf" srcId="{691131E1-0FD2-4D18-A55B-0E345F3D7D6D}" destId="{15F3EC69-7D9F-4CC7-B2F6-A1A97E2EF5B2}" srcOrd="0" destOrd="0" presId="urn:microsoft.com/office/officeart/2005/8/layout/hierarchy3"/>
    <dgm:cxn modelId="{5E2CA2C0-BA5F-4331-BD90-8BF87AC97854}" type="presOf" srcId="{35019D0F-39AA-420B-9E7A-059DF022CE29}" destId="{A98EEB28-D037-4EDB-8BB9-E982A036619C}" srcOrd="0" destOrd="0" presId="urn:microsoft.com/office/officeart/2005/8/layout/hierarchy3"/>
    <dgm:cxn modelId="{68A2DBC1-DAA9-4E06-8A58-ACD42CBEB8F5}" srcId="{786791CC-17C5-4E62-9212-90099B1613AB}" destId="{165014A4-9910-4060-A5C9-14FB464A920B}" srcOrd="4" destOrd="0" parTransId="{7618538A-3FC1-4EE4-BA90-7CB50140A542}" sibTransId="{C16FFE2B-CD01-4C99-9029-DFC1DFE5E3C9}"/>
    <dgm:cxn modelId="{21BF71C5-86F7-4145-97DE-2529B7DDE238}" type="presOf" srcId="{BE39D6A7-542E-4842-9821-91937244CCF9}" destId="{0F185D5F-EE5A-4594-8ADA-B0A04DFC50BA}" srcOrd="0" destOrd="0" presId="urn:microsoft.com/office/officeart/2005/8/layout/hierarchy3"/>
    <dgm:cxn modelId="{3F47EBCE-2C71-47B0-8684-E25ED5FAB5C9}" type="presOf" srcId="{9E0EFA88-C49C-4A71-814B-5F044D8C968C}" destId="{C6CA96DE-B218-4F5D-A66A-18A8177EFB21}" srcOrd="0" destOrd="0" presId="urn:microsoft.com/office/officeart/2005/8/layout/hierarchy3"/>
    <dgm:cxn modelId="{AB5579CF-0605-41FB-88F4-6C8AADB76005}" type="presOf" srcId="{8F0D5FF8-7CAC-4301-9F74-35E543844407}" destId="{129272E7-4D99-4181-98A9-75E9F8B3A4D8}" srcOrd="0" destOrd="0" presId="urn:microsoft.com/office/officeart/2005/8/layout/hierarchy3"/>
    <dgm:cxn modelId="{9CD9F7D0-16E8-4A08-A377-EED2A281CCD3}" srcId="{691131E1-0FD2-4D18-A55B-0E345F3D7D6D}" destId="{4F1B8C90-4162-49D1-98C3-DC4176DFFECA}" srcOrd="3" destOrd="0" parTransId="{716B6C25-9C62-4ABD-B9E5-A55508A67A5A}" sibTransId="{A8099781-74E3-4196-815E-406EB7EE993F}"/>
    <dgm:cxn modelId="{4F1DBDD1-DA7F-4D16-A3E7-E39305FBECEA}" type="presOf" srcId="{058587D7-D105-4223-A9B5-F87A429A0AD1}" destId="{0A897C58-89B3-45E9-8DD9-447C4655D45B}" srcOrd="0" destOrd="0" presId="urn:microsoft.com/office/officeart/2005/8/layout/hierarchy3"/>
    <dgm:cxn modelId="{FEC9ADD2-706F-445A-A667-E4F6CD0DA8D9}" srcId="{786791CC-17C5-4E62-9212-90099B1613AB}" destId="{BE39D6A7-542E-4842-9821-91937244CCF9}" srcOrd="5" destOrd="0" parTransId="{79246DDB-D2B0-4876-B52D-610594E1377E}" sibTransId="{C7958F94-1CF7-490B-8161-7A3781ECAA43}"/>
    <dgm:cxn modelId="{7ECF63DA-B274-43B0-B44E-2A59B4F8C8FF}" srcId="{786791CC-17C5-4E62-9212-90099B1613AB}" destId="{EE1AC104-BB28-4820-AA9C-F4056F5A676B}" srcOrd="3" destOrd="0" parTransId="{AD25D6AB-F8C2-46EF-A8FE-556229D52FC5}" sibTransId="{580DF450-9230-4B58-B2C8-9430C917A142}"/>
    <dgm:cxn modelId="{50D1F6E4-1E8A-4D84-9C19-5295E18A166C}" type="presOf" srcId="{89BBDB00-AC36-4FEE-A37A-5F716A406E21}" destId="{4997337F-A598-4268-9F3A-8AE1208FE406}" srcOrd="0" destOrd="0" presId="urn:microsoft.com/office/officeart/2005/8/layout/hierarchy3"/>
    <dgm:cxn modelId="{ACDD4AE6-BB88-450D-A052-C4DF1FD9C2BC}" type="presOf" srcId="{9B764CCF-75E1-458D-BF6F-EB09F14990FF}" destId="{C0C5DE47-6628-401A-B188-AB19386EB669}" srcOrd="0" destOrd="0" presId="urn:microsoft.com/office/officeart/2005/8/layout/hierarchy3"/>
    <dgm:cxn modelId="{3A9426EC-0439-41E0-8D17-3874ED3AE6B8}" type="presOf" srcId="{39149164-3266-41C0-A8F7-E030510D172C}" destId="{7F6D7EDB-6F99-4EED-BE72-9581441342BD}" srcOrd="0" destOrd="0" presId="urn:microsoft.com/office/officeart/2005/8/layout/hierarchy3"/>
    <dgm:cxn modelId="{24938EEE-EFA0-4104-A631-16D0BE4D5228}" type="presOf" srcId="{A0A8AE04-20BE-431D-ABAB-4CF81949F141}" destId="{B6B0E0B2-88B4-405D-A5A8-EDD3CDD67041}" srcOrd="0" destOrd="0" presId="urn:microsoft.com/office/officeart/2005/8/layout/hierarchy3"/>
    <dgm:cxn modelId="{E0E5E8EE-ABEA-4F43-A291-6EAA5440596C}" srcId="{5C4AF4C2-5946-47D8-AD75-D66FD9008CAC}" destId="{5D044F3C-8A42-4E4E-9278-9375788CED6E}" srcOrd="3" destOrd="0" parTransId="{39149164-3266-41C0-A8F7-E030510D172C}" sibTransId="{22218678-8C2D-4E9C-ADA1-DE7B0DAC7A20}"/>
    <dgm:cxn modelId="{619569F4-55AA-4271-A71A-F6B61FCA5A0D}" type="presOf" srcId="{7618538A-3FC1-4EE4-BA90-7CB50140A542}" destId="{F2112678-FE25-4971-A753-2AA5B841EB6E}" srcOrd="0" destOrd="0" presId="urn:microsoft.com/office/officeart/2005/8/layout/hierarchy3"/>
    <dgm:cxn modelId="{B70B88F8-D9EE-4215-9405-75A3F00112D9}" srcId="{786791CC-17C5-4E62-9212-90099B1613AB}" destId="{058587D7-D105-4223-A9B5-F87A429A0AD1}" srcOrd="2" destOrd="0" parTransId="{F98F268D-6C46-4741-974E-8EB5018ACBC1}" sibTransId="{2997CEB9-EBBA-47E1-8E07-1A6B3A267B26}"/>
    <dgm:cxn modelId="{4E2CCCFD-3061-4812-99BD-836158E7E971}" type="presOf" srcId="{D451DB53-2A5F-43A3-9F71-B4FAF8EB603A}" destId="{1DF26A60-4B4F-4A4C-AFA7-7FBCCBF6E761}" srcOrd="0" destOrd="0" presId="urn:microsoft.com/office/officeart/2005/8/layout/hierarchy3"/>
    <dgm:cxn modelId="{533F37A7-BD0C-4051-B9BA-957EE19875A7}" type="presParOf" srcId="{B32C584D-72A2-46A9-8AF5-2D1B8BC4E9E6}" destId="{CED1C5D7-DFC4-448E-8BE2-C696A67B213E}" srcOrd="0" destOrd="0" presId="urn:microsoft.com/office/officeart/2005/8/layout/hierarchy3"/>
    <dgm:cxn modelId="{70D678E2-1112-4CE3-9710-84F015587BED}" type="presParOf" srcId="{CED1C5D7-DFC4-448E-8BE2-C696A67B213E}" destId="{F89767E6-6B62-4A24-AF6B-ED27899EDC55}" srcOrd="0" destOrd="0" presId="urn:microsoft.com/office/officeart/2005/8/layout/hierarchy3"/>
    <dgm:cxn modelId="{37796C08-4F1F-4933-87A0-14C389325F6E}" type="presParOf" srcId="{F89767E6-6B62-4A24-AF6B-ED27899EDC55}" destId="{15F3EC69-7D9F-4CC7-B2F6-A1A97E2EF5B2}" srcOrd="0" destOrd="0" presId="urn:microsoft.com/office/officeart/2005/8/layout/hierarchy3"/>
    <dgm:cxn modelId="{2B39DFDD-B8FC-43D5-B853-4EA87E45D7AD}" type="presParOf" srcId="{F89767E6-6B62-4A24-AF6B-ED27899EDC55}" destId="{F5CA0A0A-5972-4D9D-BB10-CDACAC6664AA}" srcOrd="1" destOrd="0" presId="urn:microsoft.com/office/officeart/2005/8/layout/hierarchy3"/>
    <dgm:cxn modelId="{F5E03C5C-1232-455D-97F7-5C672EE703C3}" type="presParOf" srcId="{CED1C5D7-DFC4-448E-8BE2-C696A67B213E}" destId="{2A70DD25-B668-4B61-9927-2DB762BC803B}" srcOrd="1" destOrd="0" presId="urn:microsoft.com/office/officeart/2005/8/layout/hierarchy3"/>
    <dgm:cxn modelId="{AE016EBD-8E79-4D9F-97FF-6B3CC5489637}" type="presParOf" srcId="{2A70DD25-B668-4B61-9927-2DB762BC803B}" destId="{C00C990B-2921-4444-935B-106E34931B0D}" srcOrd="0" destOrd="0" presId="urn:microsoft.com/office/officeart/2005/8/layout/hierarchy3"/>
    <dgm:cxn modelId="{8334E48C-55E9-423F-BC06-812FF5C8CBE4}" type="presParOf" srcId="{2A70DD25-B668-4B61-9927-2DB762BC803B}" destId="{C0C5DE47-6628-401A-B188-AB19386EB669}" srcOrd="1" destOrd="0" presId="urn:microsoft.com/office/officeart/2005/8/layout/hierarchy3"/>
    <dgm:cxn modelId="{C3C8553D-D9E2-4F32-81ED-B91AB3F2A2D0}" type="presParOf" srcId="{2A70DD25-B668-4B61-9927-2DB762BC803B}" destId="{A98EEB28-D037-4EDB-8BB9-E982A036619C}" srcOrd="2" destOrd="0" presId="urn:microsoft.com/office/officeart/2005/8/layout/hierarchy3"/>
    <dgm:cxn modelId="{394458DA-F0B7-4779-A7E6-ECF6C5337F6F}" type="presParOf" srcId="{2A70DD25-B668-4B61-9927-2DB762BC803B}" destId="{DD757A5E-BED5-4C40-8757-365CBA608F33}" srcOrd="3" destOrd="0" presId="urn:microsoft.com/office/officeart/2005/8/layout/hierarchy3"/>
    <dgm:cxn modelId="{82880C23-3F17-4807-A57B-F7585CF95E20}" type="presParOf" srcId="{2A70DD25-B668-4B61-9927-2DB762BC803B}" destId="{9B81D5E0-12C2-461B-B67E-259458C93003}" srcOrd="4" destOrd="0" presId="urn:microsoft.com/office/officeart/2005/8/layout/hierarchy3"/>
    <dgm:cxn modelId="{A5AD22E1-5FEA-4424-9566-00B20DBD3E20}" type="presParOf" srcId="{2A70DD25-B668-4B61-9927-2DB762BC803B}" destId="{4BDEAC3D-E748-4A92-A1DE-6767A91D32C4}" srcOrd="5" destOrd="0" presId="urn:microsoft.com/office/officeart/2005/8/layout/hierarchy3"/>
    <dgm:cxn modelId="{DF6BDD21-292D-4097-A03A-0178138C87CA}" type="presParOf" srcId="{2A70DD25-B668-4B61-9927-2DB762BC803B}" destId="{FCC942A3-10D8-445A-B34B-F71460A87505}" srcOrd="6" destOrd="0" presId="urn:microsoft.com/office/officeart/2005/8/layout/hierarchy3"/>
    <dgm:cxn modelId="{3F8AE535-C02B-4090-A705-3D826D272706}" type="presParOf" srcId="{2A70DD25-B668-4B61-9927-2DB762BC803B}" destId="{7F9B79FF-9FB3-47CE-A51B-3460D327E113}" srcOrd="7" destOrd="0" presId="urn:microsoft.com/office/officeart/2005/8/layout/hierarchy3"/>
    <dgm:cxn modelId="{684FAD1F-DD9F-402A-B06E-7A13124C516C}" type="presParOf" srcId="{2A70DD25-B668-4B61-9927-2DB762BC803B}" destId="{4997337F-A598-4268-9F3A-8AE1208FE406}" srcOrd="8" destOrd="0" presId="urn:microsoft.com/office/officeart/2005/8/layout/hierarchy3"/>
    <dgm:cxn modelId="{96AEF490-37C7-47F7-B447-960C6FDC8EBE}" type="presParOf" srcId="{2A70DD25-B668-4B61-9927-2DB762BC803B}" destId="{A1BC8F3A-FC19-48D5-85E1-CC678B00A962}" srcOrd="9" destOrd="0" presId="urn:microsoft.com/office/officeart/2005/8/layout/hierarchy3"/>
    <dgm:cxn modelId="{C2841438-D7E0-44E5-B5C0-E817A2468164}" type="presParOf" srcId="{B32C584D-72A2-46A9-8AF5-2D1B8BC4E9E6}" destId="{F2DC78E7-8611-46AB-8D84-03A0BD12E5AA}" srcOrd="1" destOrd="0" presId="urn:microsoft.com/office/officeart/2005/8/layout/hierarchy3"/>
    <dgm:cxn modelId="{628893A4-BD56-4B26-B96C-37B0B013E469}" type="presParOf" srcId="{F2DC78E7-8611-46AB-8D84-03A0BD12E5AA}" destId="{58FDC387-7A92-4206-85F8-F431ED058F12}" srcOrd="0" destOrd="0" presId="urn:microsoft.com/office/officeart/2005/8/layout/hierarchy3"/>
    <dgm:cxn modelId="{97012D68-8440-4F3B-8334-93331280D073}" type="presParOf" srcId="{58FDC387-7A92-4206-85F8-F431ED058F12}" destId="{8F55F4A6-6718-4334-B1D4-D7EA53AFBE63}" srcOrd="0" destOrd="0" presId="urn:microsoft.com/office/officeart/2005/8/layout/hierarchy3"/>
    <dgm:cxn modelId="{7DEA26EB-8476-4758-B85C-CF8DCF78744D}" type="presParOf" srcId="{58FDC387-7A92-4206-85F8-F431ED058F12}" destId="{3C45F0B5-CD36-40B3-AC43-28F64AA8A9AF}" srcOrd="1" destOrd="0" presId="urn:microsoft.com/office/officeart/2005/8/layout/hierarchy3"/>
    <dgm:cxn modelId="{3C4F1082-9F0A-4544-AA99-7D3966FC82C6}" type="presParOf" srcId="{F2DC78E7-8611-46AB-8D84-03A0BD12E5AA}" destId="{27C8CCE4-2523-4273-88D2-F040B44F756F}" srcOrd="1" destOrd="0" presId="urn:microsoft.com/office/officeart/2005/8/layout/hierarchy3"/>
    <dgm:cxn modelId="{E3E18B7D-8E65-4B43-BECB-B460E88F74CE}" type="presParOf" srcId="{27C8CCE4-2523-4273-88D2-F040B44F756F}" destId="{1548BFCC-7C83-4893-868E-BC82708C596E}" srcOrd="0" destOrd="0" presId="urn:microsoft.com/office/officeart/2005/8/layout/hierarchy3"/>
    <dgm:cxn modelId="{3F1C9307-2065-4973-8F07-B6593707DFAC}" type="presParOf" srcId="{27C8CCE4-2523-4273-88D2-F040B44F756F}" destId="{C3396E96-16E7-4F5B-AA87-6254C384BEE4}" srcOrd="1" destOrd="0" presId="urn:microsoft.com/office/officeart/2005/8/layout/hierarchy3"/>
    <dgm:cxn modelId="{4FE9BE3B-FDC4-418E-B060-960374C97EA6}" type="presParOf" srcId="{27C8CCE4-2523-4273-88D2-F040B44F756F}" destId="{1594CB26-0D3D-484F-9F64-CFA2EA6DCB33}" srcOrd="2" destOrd="0" presId="urn:microsoft.com/office/officeart/2005/8/layout/hierarchy3"/>
    <dgm:cxn modelId="{88EA26F3-7C94-4A45-B894-ED75A39BBE77}" type="presParOf" srcId="{27C8CCE4-2523-4273-88D2-F040B44F756F}" destId="{2A53C47A-7E06-4A57-911E-42CC4028A865}" srcOrd="3" destOrd="0" presId="urn:microsoft.com/office/officeart/2005/8/layout/hierarchy3"/>
    <dgm:cxn modelId="{C0BEA96F-B542-4577-A167-8EC37A5057FD}" type="presParOf" srcId="{27C8CCE4-2523-4273-88D2-F040B44F756F}" destId="{A63FC534-8E9B-40E4-8E25-898E83C27683}" srcOrd="4" destOrd="0" presId="urn:microsoft.com/office/officeart/2005/8/layout/hierarchy3"/>
    <dgm:cxn modelId="{8CC29F61-E353-44CE-A676-374D76B1E11A}" type="presParOf" srcId="{27C8CCE4-2523-4273-88D2-F040B44F756F}" destId="{0A897C58-89B3-45E9-8DD9-447C4655D45B}" srcOrd="5" destOrd="0" presId="urn:microsoft.com/office/officeart/2005/8/layout/hierarchy3"/>
    <dgm:cxn modelId="{99A86B63-39E5-4A54-961C-C33EDF8B0AB2}" type="presParOf" srcId="{27C8CCE4-2523-4273-88D2-F040B44F756F}" destId="{044E66B5-50B1-47E4-8DD8-648BD2C40B58}" srcOrd="6" destOrd="0" presId="urn:microsoft.com/office/officeart/2005/8/layout/hierarchy3"/>
    <dgm:cxn modelId="{F4004C0C-A6BB-408D-AD60-6724BE5AF54E}" type="presParOf" srcId="{27C8CCE4-2523-4273-88D2-F040B44F756F}" destId="{C1435653-5FFD-4D67-BB5C-09D1EC026683}" srcOrd="7" destOrd="0" presId="urn:microsoft.com/office/officeart/2005/8/layout/hierarchy3"/>
    <dgm:cxn modelId="{75061B97-778A-4DDD-8EBB-4FFC555E99BF}" type="presParOf" srcId="{27C8CCE4-2523-4273-88D2-F040B44F756F}" destId="{F2112678-FE25-4971-A753-2AA5B841EB6E}" srcOrd="8" destOrd="0" presId="urn:microsoft.com/office/officeart/2005/8/layout/hierarchy3"/>
    <dgm:cxn modelId="{826C7E0D-290D-4C08-8A10-177E8C8C71DA}" type="presParOf" srcId="{27C8CCE4-2523-4273-88D2-F040B44F756F}" destId="{433F5C30-A07A-4075-8658-AB8B27926F85}" srcOrd="9" destOrd="0" presId="urn:microsoft.com/office/officeart/2005/8/layout/hierarchy3"/>
    <dgm:cxn modelId="{B1AA7B04-0065-4BB6-AE33-0A19FB4290AE}" type="presParOf" srcId="{27C8CCE4-2523-4273-88D2-F040B44F756F}" destId="{43209820-03C9-4B35-914D-9C72838B664F}" srcOrd="10" destOrd="0" presId="urn:microsoft.com/office/officeart/2005/8/layout/hierarchy3"/>
    <dgm:cxn modelId="{6CF2DE93-A9BC-4258-84D9-FD4ECDD85762}" type="presParOf" srcId="{27C8CCE4-2523-4273-88D2-F040B44F756F}" destId="{0F185D5F-EE5A-4594-8ADA-B0A04DFC50BA}" srcOrd="11" destOrd="0" presId="urn:microsoft.com/office/officeart/2005/8/layout/hierarchy3"/>
    <dgm:cxn modelId="{663B564B-87D5-4B3B-BCA0-58D76141B644}" type="presParOf" srcId="{27C8CCE4-2523-4273-88D2-F040B44F756F}" destId="{B6B0E0B2-88B4-405D-A5A8-EDD3CDD67041}" srcOrd="12" destOrd="0" presId="urn:microsoft.com/office/officeart/2005/8/layout/hierarchy3"/>
    <dgm:cxn modelId="{59743704-952D-4495-921D-A94E6D7F68B2}" type="presParOf" srcId="{27C8CCE4-2523-4273-88D2-F040B44F756F}" destId="{6E788A77-72DA-4C42-B25E-6CE1CE12ED0E}" srcOrd="13" destOrd="0" presId="urn:microsoft.com/office/officeart/2005/8/layout/hierarchy3"/>
    <dgm:cxn modelId="{E29FE4F8-7E34-446D-8EDF-4986E66FF6D6}" type="presParOf" srcId="{B32C584D-72A2-46A9-8AF5-2D1B8BC4E9E6}" destId="{76BE705C-1F4D-4E65-9ACB-8348F972CB3B}" srcOrd="2" destOrd="0" presId="urn:microsoft.com/office/officeart/2005/8/layout/hierarchy3"/>
    <dgm:cxn modelId="{FEED24D7-4503-43C6-97A3-86833CB495B3}" type="presParOf" srcId="{76BE705C-1F4D-4E65-9ACB-8348F972CB3B}" destId="{1E1DD984-4A65-4B0D-AD86-4AEDB35360C8}" srcOrd="0" destOrd="0" presId="urn:microsoft.com/office/officeart/2005/8/layout/hierarchy3"/>
    <dgm:cxn modelId="{0591E9D3-9186-4E2E-88DD-09D111FD1B2B}" type="presParOf" srcId="{1E1DD984-4A65-4B0D-AD86-4AEDB35360C8}" destId="{8A7BDC80-5451-4894-836C-69B143F78732}" srcOrd="0" destOrd="0" presId="urn:microsoft.com/office/officeart/2005/8/layout/hierarchy3"/>
    <dgm:cxn modelId="{0B2A2C8F-470B-4274-9592-7F1BD28C1E05}" type="presParOf" srcId="{1E1DD984-4A65-4B0D-AD86-4AEDB35360C8}" destId="{929228E7-3CFF-4332-8018-39F9E03D1ADA}" srcOrd="1" destOrd="0" presId="urn:microsoft.com/office/officeart/2005/8/layout/hierarchy3"/>
    <dgm:cxn modelId="{B9DEEE67-7FEE-475A-8007-9C1ABA4F784D}" type="presParOf" srcId="{76BE705C-1F4D-4E65-9ACB-8348F972CB3B}" destId="{A93EA42A-552F-43E6-8AE7-C86269519FEB}" srcOrd="1" destOrd="0" presId="urn:microsoft.com/office/officeart/2005/8/layout/hierarchy3"/>
    <dgm:cxn modelId="{F1E46BEB-ED51-426E-8D98-37F19F51DC48}" type="presParOf" srcId="{A93EA42A-552F-43E6-8AE7-C86269519FEB}" destId="{BC4B5776-6780-47F7-A433-376BF42EFEE8}" srcOrd="0" destOrd="0" presId="urn:microsoft.com/office/officeart/2005/8/layout/hierarchy3"/>
    <dgm:cxn modelId="{E26BE227-4182-42A3-8279-110EF8FC9A4A}" type="presParOf" srcId="{A93EA42A-552F-43E6-8AE7-C86269519FEB}" destId="{C6CA96DE-B218-4F5D-A66A-18A8177EFB21}" srcOrd="1" destOrd="0" presId="urn:microsoft.com/office/officeart/2005/8/layout/hierarchy3"/>
    <dgm:cxn modelId="{CEA85EAF-54A6-4214-BC4F-F82476A8AD50}" type="presParOf" srcId="{A93EA42A-552F-43E6-8AE7-C86269519FEB}" destId="{129272E7-4D99-4181-98A9-75E9F8B3A4D8}" srcOrd="2" destOrd="0" presId="urn:microsoft.com/office/officeart/2005/8/layout/hierarchy3"/>
    <dgm:cxn modelId="{3DEFFBB4-5859-467A-866D-B84E39561830}" type="presParOf" srcId="{A93EA42A-552F-43E6-8AE7-C86269519FEB}" destId="{D534F2FE-41B1-4F21-85BC-5E917E658594}" srcOrd="3" destOrd="0" presId="urn:microsoft.com/office/officeart/2005/8/layout/hierarchy3"/>
    <dgm:cxn modelId="{D0D38627-92F8-4F41-AC95-05A57277F5FE}" type="presParOf" srcId="{A93EA42A-552F-43E6-8AE7-C86269519FEB}" destId="{3E66B835-3800-4BEE-9D9D-53E27F840268}" srcOrd="4" destOrd="0" presId="urn:microsoft.com/office/officeart/2005/8/layout/hierarchy3"/>
    <dgm:cxn modelId="{E27FA79B-856C-4977-8DAB-631806DD2F9E}" type="presParOf" srcId="{A93EA42A-552F-43E6-8AE7-C86269519FEB}" destId="{1DF26A60-4B4F-4A4C-AFA7-7FBCCBF6E761}" srcOrd="5" destOrd="0" presId="urn:microsoft.com/office/officeart/2005/8/layout/hierarchy3"/>
    <dgm:cxn modelId="{90B22DAD-672D-44C2-9976-9654C6C83E25}" type="presParOf" srcId="{A93EA42A-552F-43E6-8AE7-C86269519FEB}" destId="{7F6D7EDB-6F99-4EED-BE72-9581441342BD}" srcOrd="6" destOrd="0" presId="urn:microsoft.com/office/officeart/2005/8/layout/hierarchy3"/>
    <dgm:cxn modelId="{45FDE24E-CAC9-4F58-9E01-30AC88B4A2B9}" type="presParOf" srcId="{A93EA42A-552F-43E6-8AE7-C86269519FEB}" destId="{E13028B5-5190-46DE-AB95-2265AD34BA2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3FC26B-AC3B-4DCC-87F8-E1664AF47803}" type="doc">
      <dgm:prSet loTypeId="urn:microsoft.com/office/officeart/2005/8/layout/bProcess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5617EB1D-7481-462C-967A-23248C525B6E}">
      <dgm:prSet phldrT="[Text]" custT="1"/>
      <dgm:spPr/>
      <dgm:t>
        <a:bodyPr/>
        <a:lstStyle/>
        <a:p>
          <a:r>
            <a:rPr lang="id-ID" sz="2000" dirty="0"/>
            <a:t>Menyiapkan Bahan dan Alat</a:t>
          </a:r>
        </a:p>
      </dgm:t>
    </dgm:pt>
    <dgm:pt modelId="{A7A80FD2-3FD3-4B3C-87CC-4F9898FB3AC2}" type="parTrans" cxnId="{E64BBFFC-20F1-427E-9145-3E8A2FADE9D9}">
      <dgm:prSet/>
      <dgm:spPr/>
      <dgm:t>
        <a:bodyPr/>
        <a:lstStyle/>
        <a:p>
          <a:endParaRPr lang="id-ID" sz="2000"/>
        </a:p>
      </dgm:t>
    </dgm:pt>
    <dgm:pt modelId="{2F6C0F05-CCCB-4FF2-B648-13C787E33A80}" type="sibTrans" cxnId="{E64BBFFC-20F1-427E-9145-3E8A2FADE9D9}">
      <dgm:prSet/>
      <dgm:spPr/>
      <dgm:t>
        <a:bodyPr/>
        <a:lstStyle/>
        <a:p>
          <a:endParaRPr lang="id-ID" sz="2000"/>
        </a:p>
      </dgm:t>
    </dgm:pt>
    <dgm:pt modelId="{F4E3E19C-8734-4BCD-AEDC-4E26071C525F}">
      <dgm:prSet phldrT="[Text]" custT="1"/>
      <dgm:spPr/>
      <dgm:t>
        <a:bodyPr/>
        <a:lstStyle/>
        <a:p>
          <a:r>
            <a:rPr lang="id-ID" sz="2000" dirty="0"/>
            <a:t>Menentukan Tema Ragam Hias</a:t>
          </a:r>
        </a:p>
      </dgm:t>
    </dgm:pt>
    <dgm:pt modelId="{9FBF0987-E10E-4CD8-B522-34BF55B80E54}" type="parTrans" cxnId="{007C55D8-44C9-417E-8647-1A3A8FC7FE93}">
      <dgm:prSet/>
      <dgm:spPr/>
      <dgm:t>
        <a:bodyPr/>
        <a:lstStyle/>
        <a:p>
          <a:endParaRPr lang="id-ID" sz="2000"/>
        </a:p>
      </dgm:t>
    </dgm:pt>
    <dgm:pt modelId="{966F259C-199D-43D8-84C9-CA4F877B5BF9}" type="sibTrans" cxnId="{007C55D8-44C9-417E-8647-1A3A8FC7FE93}">
      <dgm:prSet/>
      <dgm:spPr/>
      <dgm:t>
        <a:bodyPr/>
        <a:lstStyle/>
        <a:p>
          <a:endParaRPr lang="id-ID" sz="2000"/>
        </a:p>
      </dgm:t>
    </dgm:pt>
    <dgm:pt modelId="{3FA60182-FE4C-4081-B1E4-F02EC260FAC2}">
      <dgm:prSet phldrT="[Text]" custT="1"/>
      <dgm:spPr/>
      <dgm:t>
        <a:bodyPr/>
        <a:lstStyle/>
        <a:p>
          <a:r>
            <a:rPr lang="id-ID" sz="2000" dirty="0"/>
            <a:t>Menentukan Teknik Menggambar</a:t>
          </a:r>
        </a:p>
      </dgm:t>
    </dgm:pt>
    <dgm:pt modelId="{55CD3198-C176-48A8-A21E-4E4A0B98DCEB}" type="parTrans" cxnId="{EC9A0AF5-13FD-4679-8882-9E7990ECE3D0}">
      <dgm:prSet/>
      <dgm:spPr/>
      <dgm:t>
        <a:bodyPr/>
        <a:lstStyle/>
        <a:p>
          <a:endParaRPr lang="id-ID" sz="2000"/>
        </a:p>
      </dgm:t>
    </dgm:pt>
    <dgm:pt modelId="{8830468C-BB84-4094-A963-B56F0E6731CC}" type="sibTrans" cxnId="{EC9A0AF5-13FD-4679-8882-9E7990ECE3D0}">
      <dgm:prSet/>
      <dgm:spPr/>
      <dgm:t>
        <a:bodyPr/>
        <a:lstStyle/>
        <a:p>
          <a:endParaRPr lang="id-ID" sz="2000"/>
        </a:p>
      </dgm:t>
    </dgm:pt>
    <dgm:pt modelId="{7F5860B0-241C-4E5F-854E-96FE2D94E4A3}">
      <dgm:prSet phldrT="[Text]" custT="1"/>
      <dgm:spPr/>
      <dgm:t>
        <a:bodyPr/>
        <a:lstStyle/>
        <a:p>
          <a:r>
            <a:rPr lang="id-ID" sz="2000" dirty="0"/>
            <a:t>Mewarnai Ragam Hias</a:t>
          </a:r>
        </a:p>
      </dgm:t>
    </dgm:pt>
    <dgm:pt modelId="{25DAC267-4802-41D7-9E01-72EAB90CF04A}" type="parTrans" cxnId="{698D8470-0800-4CA2-B5F7-2A1ECCC24A5A}">
      <dgm:prSet/>
      <dgm:spPr/>
      <dgm:t>
        <a:bodyPr/>
        <a:lstStyle/>
        <a:p>
          <a:endParaRPr lang="id-ID" sz="2000"/>
        </a:p>
      </dgm:t>
    </dgm:pt>
    <dgm:pt modelId="{1B68B1F9-DAF3-4A0E-80E5-A956D2F7D281}" type="sibTrans" cxnId="{698D8470-0800-4CA2-B5F7-2A1ECCC24A5A}">
      <dgm:prSet/>
      <dgm:spPr/>
      <dgm:t>
        <a:bodyPr/>
        <a:lstStyle/>
        <a:p>
          <a:endParaRPr lang="id-ID" sz="2000"/>
        </a:p>
      </dgm:t>
    </dgm:pt>
    <dgm:pt modelId="{68B4200D-861C-4C00-902F-9816263EC852}">
      <dgm:prSet phldrT="[Text]" custT="1"/>
      <dgm:spPr/>
      <dgm:t>
        <a:bodyPr/>
        <a:lstStyle/>
        <a:p>
          <a:r>
            <a:rPr lang="id-ID" sz="2000" dirty="0"/>
            <a:t>Membuat Sketsa Ragam Hias</a:t>
          </a:r>
        </a:p>
      </dgm:t>
    </dgm:pt>
    <dgm:pt modelId="{DCFFF1FB-DE72-4BFF-8840-9392A8750001}" type="parTrans" cxnId="{3A9A4C67-A7EB-4922-9695-DF7E3200E486}">
      <dgm:prSet/>
      <dgm:spPr/>
      <dgm:t>
        <a:bodyPr/>
        <a:lstStyle/>
        <a:p>
          <a:endParaRPr lang="id-ID" sz="2000"/>
        </a:p>
      </dgm:t>
    </dgm:pt>
    <dgm:pt modelId="{992FC46C-C820-4448-991D-CC31E622F454}" type="sibTrans" cxnId="{3A9A4C67-A7EB-4922-9695-DF7E3200E486}">
      <dgm:prSet/>
      <dgm:spPr/>
      <dgm:t>
        <a:bodyPr/>
        <a:lstStyle/>
        <a:p>
          <a:endParaRPr lang="id-ID" sz="2000"/>
        </a:p>
      </dgm:t>
    </dgm:pt>
    <dgm:pt modelId="{0D6E60CA-E278-492C-B692-474AA4463AC4}">
      <dgm:prSet phldrT="[Text]" custT="1"/>
      <dgm:spPr/>
      <dgm:t>
        <a:bodyPr/>
        <a:lstStyle/>
        <a:p>
          <a:r>
            <a:rPr lang="id-ID" sz="2000" dirty="0"/>
            <a:t>Menentukan Bidang Ragam Hias</a:t>
          </a:r>
        </a:p>
      </dgm:t>
    </dgm:pt>
    <dgm:pt modelId="{311E00B8-637C-46EE-86CA-5A1CDBCCE109}" type="parTrans" cxnId="{1FA0496A-1059-480B-900B-A6E637581B1A}">
      <dgm:prSet/>
      <dgm:spPr/>
      <dgm:t>
        <a:bodyPr/>
        <a:lstStyle/>
        <a:p>
          <a:endParaRPr lang="id-ID" sz="2000"/>
        </a:p>
      </dgm:t>
    </dgm:pt>
    <dgm:pt modelId="{5243105B-582B-4AC9-B1CC-7CF035FCC117}" type="sibTrans" cxnId="{1FA0496A-1059-480B-900B-A6E637581B1A}">
      <dgm:prSet/>
      <dgm:spPr/>
      <dgm:t>
        <a:bodyPr/>
        <a:lstStyle/>
        <a:p>
          <a:endParaRPr lang="id-ID" sz="2000"/>
        </a:p>
      </dgm:t>
    </dgm:pt>
    <dgm:pt modelId="{FF7DF168-1338-46E6-987B-975C57C2D376}">
      <dgm:prSet phldrT="[Text]" custT="1"/>
      <dgm:spPr/>
      <dgm:t>
        <a:bodyPr/>
        <a:lstStyle/>
        <a:p>
          <a:r>
            <a:rPr lang="id-ID" sz="2000" dirty="0"/>
            <a:t>Penyelesaian Akhir</a:t>
          </a:r>
        </a:p>
      </dgm:t>
    </dgm:pt>
    <dgm:pt modelId="{6CD96B31-003B-4636-B739-10B2FCD105F9}" type="parTrans" cxnId="{EA4D7A72-FC40-4956-B953-6C2901C94871}">
      <dgm:prSet/>
      <dgm:spPr/>
      <dgm:t>
        <a:bodyPr/>
        <a:lstStyle/>
        <a:p>
          <a:endParaRPr lang="id-ID" sz="2000"/>
        </a:p>
      </dgm:t>
    </dgm:pt>
    <dgm:pt modelId="{94D40791-931A-453D-9A98-18D34AA22489}" type="sibTrans" cxnId="{EA4D7A72-FC40-4956-B953-6C2901C94871}">
      <dgm:prSet/>
      <dgm:spPr/>
      <dgm:t>
        <a:bodyPr/>
        <a:lstStyle/>
        <a:p>
          <a:endParaRPr lang="id-ID" sz="2000"/>
        </a:p>
      </dgm:t>
    </dgm:pt>
    <dgm:pt modelId="{EAC7B686-1A8E-4F02-8D63-2214480447B6}" type="pres">
      <dgm:prSet presAssocID="{A93FC26B-AC3B-4DCC-87F8-E1664AF47803}" presName="Name0" presStyleCnt="0">
        <dgm:presLayoutVars>
          <dgm:dir/>
          <dgm:resizeHandles/>
        </dgm:presLayoutVars>
      </dgm:prSet>
      <dgm:spPr/>
    </dgm:pt>
    <dgm:pt modelId="{30A06437-A4F1-4926-B490-9EA89F0C534C}" type="pres">
      <dgm:prSet presAssocID="{5617EB1D-7481-462C-967A-23248C525B6E}" presName="compNode" presStyleCnt="0"/>
      <dgm:spPr/>
    </dgm:pt>
    <dgm:pt modelId="{1F284129-755E-41B8-B1DB-8F0AFB639207}" type="pres">
      <dgm:prSet presAssocID="{5617EB1D-7481-462C-967A-23248C525B6E}" presName="dummyConnPt" presStyleCnt="0"/>
      <dgm:spPr/>
    </dgm:pt>
    <dgm:pt modelId="{E7AC3832-1760-403A-BF29-1E6646A4504A}" type="pres">
      <dgm:prSet presAssocID="{5617EB1D-7481-462C-967A-23248C525B6E}" presName="node" presStyleLbl="node1" presStyleIdx="0" presStyleCnt="7" custScaleX="123544">
        <dgm:presLayoutVars>
          <dgm:bulletEnabled val="1"/>
        </dgm:presLayoutVars>
      </dgm:prSet>
      <dgm:spPr/>
    </dgm:pt>
    <dgm:pt modelId="{5E3602AE-1ED0-41A8-87B1-B9003FB18AED}" type="pres">
      <dgm:prSet presAssocID="{2F6C0F05-CCCB-4FF2-B648-13C787E33A80}" presName="sibTrans" presStyleLbl="bgSibTrans2D1" presStyleIdx="0" presStyleCnt="6"/>
      <dgm:spPr/>
    </dgm:pt>
    <dgm:pt modelId="{7C944E47-610E-44DA-AD42-EF95C654699F}" type="pres">
      <dgm:prSet presAssocID="{F4E3E19C-8734-4BCD-AEDC-4E26071C525F}" presName="compNode" presStyleCnt="0"/>
      <dgm:spPr/>
    </dgm:pt>
    <dgm:pt modelId="{17520B80-266B-4FF4-A49F-955D99647978}" type="pres">
      <dgm:prSet presAssocID="{F4E3E19C-8734-4BCD-AEDC-4E26071C525F}" presName="dummyConnPt" presStyleCnt="0"/>
      <dgm:spPr/>
    </dgm:pt>
    <dgm:pt modelId="{AD46E2DE-B2B1-4B14-A36B-906BA8A8084C}" type="pres">
      <dgm:prSet presAssocID="{F4E3E19C-8734-4BCD-AEDC-4E26071C525F}" presName="node" presStyleLbl="node1" presStyleIdx="1" presStyleCnt="7" custScaleX="123544">
        <dgm:presLayoutVars>
          <dgm:bulletEnabled val="1"/>
        </dgm:presLayoutVars>
      </dgm:prSet>
      <dgm:spPr/>
    </dgm:pt>
    <dgm:pt modelId="{5B92EBB7-5F22-4540-8928-932FB5575DAE}" type="pres">
      <dgm:prSet presAssocID="{966F259C-199D-43D8-84C9-CA4F877B5BF9}" presName="sibTrans" presStyleLbl="bgSibTrans2D1" presStyleIdx="1" presStyleCnt="6"/>
      <dgm:spPr/>
    </dgm:pt>
    <dgm:pt modelId="{D599012F-FFEC-4EA4-B0CF-1A50CDD2598F}" type="pres">
      <dgm:prSet presAssocID="{3FA60182-FE4C-4081-B1E4-F02EC260FAC2}" presName="compNode" presStyleCnt="0"/>
      <dgm:spPr/>
    </dgm:pt>
    <dgm:pt modelId="{153DCD3F-C4DC-4A7D-8E25-CECD95406336}" type="pres">
      <dgm:prSet presAssocID="{3FA60182-FE4C-4081-B1E4-F02EC260FAC2}" presName="dummyConnPt" presStyleCnt="0"/>
      <dgm:spPr/>
    </dgm:pt>
    <dgm:pt modelId="{ED0A4C03-66BF-41F3-82DC-1C2F5B07E402}" type="pres">
      <dgm:prSet presAssocID="{3FA60182-FE4C-4081-B1E4-F02EC260FAC2}" presName="node" presStyleLbl="node1" presStyleIdx="2" presStyleCnt="7" custScaleX="123544">
        <dgm:presLayoutVars>
          <dgm:bulletEnabled val="1"/>
        </dgm:presLayoutVars>
      </dgm:prSet>
      <dgm:spPr/>
    </dgm:pt>
    <dgm:pt modelId="{375B5A11-0FDF-4448-BC92-36A2770D6A57}" type="pres">
      <dgm:prSet presAssocID="{8830468C-BB84-4094-A963-B56F0E6731CC}" presName="sibTrans" presStyleLbl="bgSibTrans2D1" presStyleIdx="2" presStyleCnt="6"/>
      <dgm:spPr/>
    </dgm:pt>
    <dgm:pt modelId="{F3EB854A-F58A-4ED4-9476-ACA97B84CD2D}" type="pres">
      <dgm:prSet presAssocID="{7F5860B0-241C-4E5F-854E-96FE2D94E4A3}" presName="compNode" presStyleCnt="0"/>
      <dgm:spPr/>
    </dgm:pt>
    <dgm:pt modelId="{BD9A0F11-56A8-4E31-BB27-2562FABB6F56}" type="pres">
      <dgm:prSet presAssocID="{7F5860B0-241C-4E5F-854E-96FE2D94E4A3}" presName="dummyConnPt" presStyleCnt="0"/>
      <dgm:spPr/>
    </dgm:pt>
    <dgm:pt modelId="{E5293EE1-94AF-47A9-B1A6-05D79DC0FA82}" type="pres">
      <dgm:prSet presAssocID="{7F5860B0-241C-4E5F-854E-96FE2D94E4A3}" presName="node" presStyleLbl="node1" presStyleIdx="3" presStyleCnt="7">
        <dgm:presLayoutVars>
          <dgm:bulletEnabled val="1"/>
        </dgm:presLayoutVars>
      </dgm:prSet>
      <dgm:spPr/>
    </dgm:pt>
    <dgm:pt modelId="{5960F9A3-EB49-4292-9392-695EB89F03E5}" type="pres">
      <dgm:prSet presAssocID="{1B68B1F9-DAF3-4A0E-80E5-A956D2F7D281}" presName="sibTrans" presStyleLbl="bgSibTrans2D1" presStyleIdx="3" presStyleCnt="6"/>
      <dgm:spPr/>
    </dgm:pt>
    <dgm:pt modelId="{6A195D76-CD0B-4FA4-82CB-B04B19110C92}" type="pres">
      <dgm:prSet presAssocID="{68B4200D-861C-4C00-902F-9816263EC852}" presName="compNode" presStyleCnt="0"/>
      <dgm:spPr/>
    </dgm:pt>
    <dgm:pt modelId="{E735B29A-B55B-4486-9644-8A229E28828A}" type="pres">
      <dgm:prSet presAssocID="{68B4200D-861C-4C00-902F-9816263EC852}" presName="dummyConnPt" presStyleCnt="0"/>
      <dgm:spPr/>
    </dgm:pt>
    <dgm:pt modelId="{6C4F0612-8978-4519-AE55-E4C6E66BB512}" type="pres">
      <dgm:prSet presAssocID="{68B4200D-861C-4C00-902F-9816263EC852}" presName="node" presStyleLbl="node1" presStyleIdx="4" presStyleCnt="7">
        <dgm:presLayoutVars>
          <dgm:bulletEnabled val="1"/>
        </dgm:presLayoutVars>
      </dgm:prSet>
      <dgm:spPr/>
    </dgm:pt>
    <dgm:pt modelId="{B55ED77B-8F3B-4D34-A422-F32239E88F8E}" type="pres">
      <dgm:prSet presAssocID="{992FC46C-C820-4448-991D-CC31E622F454}" presName="sibTrans" presStyleLbl="bgSibTrans2D1" presStyleIdx="4" presStyleCnt="6"/>
      <dgm:spPr/>
    </dgm:pt>
    <dgm:pt modelId="{8186950B-0601-4CFD-AD0F-83B18A653695}" type="pres">
      <dgm:prSet presAssocID="{0D6E60CA-E278-492C-B692-474AA4463AC4}" presName="compNode" presStyleCnt="0"/>
      <dgm:spPr/>
    </dgm:pt>
    <dgm:pt modelId="{6CAF8791-8ADB-4BD0-A3BD-2C6CF06D2A05}" type="pres">
      <dgm:prSet presAssocID="{0D6E60CA-E278-492C-B692-474AA4463AC4}" presName="dummyConnPt" presStyleCnt="0"/>
      <dgm:spPr/>
    </dgm:pt>
    <dgm:pt modelId="{4252681D-14EB-4123-B937-C85CD4306F20}" type="pres">
      <dgm:prSet presAssocID="{0D6E60CA-E278-492C-B692-474AA4463AC4}" presName="node" presStyleLbl="node1" presStyleIdx="5" presStyleCnt="7">
        <dgm:presLayoutVars>
          <dgm:bulletEnabled val="1"/>
        </dgm:presLayoutVars>
      </dgm:prSet>
      <dgm:spPr/>
    </dgm:pt>
    <dgm:pt modelId="{CFA16A33-05CB-428F-B7E8-8135E7007CC7}" type="pres">
      <dgm:prSet presAssocID="{5243105B-582B-4AC9-B1CC-7CF035FCC117}" presName="sibTrans" presStyleLbl="bgSibTrans2D1" presStyleIdx="5" presStyleCnt="6"/>
      <dgm:spPr/>
    </dgm:pt>
    <dgm:pt modelId="{9A7A33E1-DED4-4EF7-B984-1F07B92AEA2F}" type="pres">
      <dgm:prSet presAssocID="{FF7DF168-1338-46E6-987B-975C57C2D376}" presName="compNode" presStyleCnt="0"/>
      <dgm:spPr/>
    </dgm:pt>
    <dgm:pt modelId="{1D5DEA23-00D0-4B4A-A228-AE551AB79BF7}" type="pres">
      <dgm:prSet presAssocID="{FF7DF168-1338-46E6-987B-975C57C2D376}" presName="dummyConnPt" presStyleCnt="0"/>
      <dgm:spPr/>
    </dgm:pt>
    <dgm:pt modelId="{1F443856-F295-47CD-A999-646BEA0CA050}" type="pres">
      <dgm:prSet presAssocID="{FF7DF168-1338-46E6-987B-975C57C2D376}" presName="node" presStyleLbl="node1" presStyleIdx="6" presStyleCnt="7" custScaleX="144189">
        <dgm:presLayoutVars>
          <dgm:bulletEnabled val="1"/>
        </dgm:presLayoutVars>
      </dgm:prSet>
      <dgm:spPr/>
    </dgm:pt>
  </dgm:ptLst>
  <dgm:cxnLst>
    <dgm:cxn modelId="{38B16B04-D7B6-4C55-84ED-70E5A67BB2A4}" type="presOf" srcId="{8830468C-BB84-4094-A963-B56F0E6731CC}" destId="{375B5A11-0FDF-4448-BC92-36A2770D6A57}" srcOrd="0" destOrd="0" presId="urn:microsoft.com/office/officeart/2005/8/layout/bProcess4"/>
    <dgm:cxn modelId="{26196631-EAC4-41BC-995F-886CE634C4FF}" type="presOf" srcId="{0D6E60CA-E278-492C-B692-474AA4463AC4}" destId="{4252681D-14EB-4123-B937-C85CD4306F20}" srcOrd="0" destOrd="0" presId="urn:microsoft.com/office/officeart/2005/8/layout/bProcess4"/>
    <dgm:cxn modelId="{2D17513C-AFFA-43D2-93F3-DC54A459FD28}" type="presOf" srcId="{A93FC26B-AC3B-4DCC-87F8-E1664AF47803}" destId="{EAC7B686-1A8E-4F02-8D63-2214480447B6}" srcOrd="0" destOrd="0" presId="urn:microsoft.com/office/officeart/2005/8/layout/bProcess4"/>
    <dgm:cxn modelId="{5AEF1F66-BC37-4D0B-9FBC-37FB5F0448A6}" type="presOf" srcId="{966F259C-199D-43D8-84C9-CA4F877B5BF9}" destId="{5B92EBB7-5F22-4540-8928-932FB5575DAE}" srcOrd="0" destOrd="0" presId="urn:microsoft.com/office/officeart/2005/8/layout/bProcess4"/>
    <dgm:cxn modelId="{3A9A4C67-A7EB-4922-9695-DF7E3200E486}" srcId="{A93FC26B-AC3B-4DCC-87F8-E1664AF47803}" destId="{68B4200D-861C-4C00-902F-9816263EC852}" srcOrd="4" destOrd="0" parTransId="{DCFFF1FB-DE72-4BFF-8840-9392A8750001}" sibTransId="{992FC46C-C820-4448-991D-CC31E622F454}"/>
    <dgm:cxn modelId="{D4DCD668-45EB-4212-8852-F3A7C9A14D12}" type="presOf" srcId="{F4E3E19C-8734-4BCD-AEDC-4E26071C525F}" destId="{AD46E2DE-B2B1-4B14-A36B-906BA8A8084C}" srcOrd="0" destOrd="0" presId="urn:microsoft.com/office/officeart/2005/8/layout/bProcess4"/>
    <dgm:cxn modelId="{1FA0496A-1059-480B-900B-A6E637581B1A}" srcId="{A93FC26B-AC3B-4DCC-87F8-E1664AF47803}" destId="{0D6E60CA-E278-492C-B692-474AA4463AC4}" srcOrd="5" destOrd="0" parTransId="{311E00B8-637C-46EE-86CA-5A1CDBCCE109}" sibTransId="{5243105B-582B-4AC9-B1CC-7CF035FCC117}"/>
    <dgm:cxn modelId="{698D8470-0800-4CA2-B5F7-2A1ECCC24A5A}" srcId="{A93FC26B-AC3B-4DCC-87F8-E1664AF47803}" destId="{7F5860B0-241C-4E5F-854E-96FE2D94E4A3}" srcOrd="3" destOrd="0" parTransId="{25DAC267-4802-41D7-9E01-72EAB90CF04A}" sibTransId="{1B68B1F9-DAF3-4A0E-80E5-A956D2F7D281}"/>
    <dgm:cxn modelId="{EA4D7A72-FC40-4956-B953-6C2901C94871}" srcId="{A93FC26B-AC3B-4DCC-87F8-E1664AF47803}" destId="{FF7DF168-1338-46E6-987B-975C57C2D376}" srcOrd="6" destOrd="0" parTransId="{6CD96B31-003B-4636-B739-10B2FCD105F9}" sibTransId="{94D40791-931A-453D-9A98-18D34AA22489}"/>
    <dgm:cxn modelId="{8768E282-7AF6-48BE-8DEB-3148B655C6E2}" type="presOf" srcId="{68B4200D-861C-4C00-902F-9816263EC852}" destId="{6C4F0612-8978-4519-AE55-E4C6E66BB512}" srcOrd="0" destOrd="0" presId="urn:microsoft.com/office/officeart/2005/8/layout/bProcess4"/>
    <dgm:cxn modelId="{D1326787-F5BE-42CB-AD11-F8B8EA5104FB}" type="presOf" srcId="{2F6C0F05-CCCB-4FF2-B648-13C787E33A80}" destId="{5E3602AE-1ED0-41A8-87B1-B9003FB18AED}" srcOrd="0" destOrd="0" presId="urn:microsoft.com/office/officeart/2005/8/layout/bProcess4"/>
    <dgm:cxn modelId="{3B011F8D-BD67-48DE-9903-E9373F34BF94}" type="presOf" srcId="{FF7DF168-1338-46E6-987B-975C57C2D376}" destId="{1F443856-F295-47CD-A999-646BEA0CA050}" srcOrd="0" destOrd="0" presId="urn:microsoft.com/office/officeart/2005/8/layout/bProcess4"/>
    <dgm:cxn modelId="{4D0E7C8F-170F-4E30-A760-84504149EFC8}" type="presOf" srcId="{7F5860B0-241C-4E5F-854E-96FE2D94E4A3}" destId="{E5293EE1-94AF-47A9-B1A6-05D79DC0FA82}" srcOrd="0" destOrd="0" presId="urn:microsoft.com/office/officeart/2005/8/layout/bProcess4"/>
    <dgm:cxn modelId="{A89046A2-A43D-41DB-B60A-0DBF5B76CE6F}" type="presOf" srcId="{5243105B-582B-4AC9-B1CC-7CF035FCC117}" destId="{CFA16A33-05CB-428F-B7E8-8135E7007CC7}" srcOrd="0" destOrd="0" presId="urn:microsoft.com/office/officeart/2005/8/layout/bProcess4"/>
    <dgm:cxn modelId="{B5B79EBF-E461-4C6B-8DA3-6DECA5EE1B72}" type="presOf" srcId="{3FA60182-FE4C-4081-B1E4-F02EC260FAC2}" destId="{ED0A4C03-66BF-41F3-82DC-1C2F5B07E402}" srcOrd="0" destOrd="0" presId="urn:microsoft.com/office/officeart/2005/8/layout/bProcess4"/>
    <dgm:cxn modelId="{4E579DCB-D008-4619-844C-D99CF9738E10}" type="presOf" srcId="{5617EB1D-7481-462C-967A-23248C525B6E}" destId="{E7AC3832-1760-403A-BF29-1E6646A4504A}" srcOrd="0" destOrd="0" presId="urn:microsoft.com/office/officeart/2005/8/layout/bProcess4"/>
    <dgm:cxn modelId="{007C55D8-44C9-417E-8647-1A3A8FC7FE93}" srcId="{A93FC26B-AC3B-4DCC-87F8-E1664AF47803}" destId="{F4E3E19C-8734-4BCD-AEDC-4E26071C525F}" srcOrd="1" destOrd="0" parTransId="{9FBF0987-E10E-4CD8-B522-34BF55B80E54}" sibTransId="{966F259C-199D-43D8-84C9-CA4F877B5BF9}"/>
    <dgm:cxn modelId="{EC9A0AF5-13FD-4679-8882-9E7990ECE3D0}" srcId="{A93FC26B-AC3B-4DCC-87F8-E1664AF47803}" destId="{3FA60182-FE4C-4081-B1E4-F02EC260FAC2}" srcOrd="2" destOrd="0" parTransId="{55CD3198-C176-48A8-A21E-4E4A0B98DCEB}" sibTransId="{8830468C-BB84-4094-A963-B56F0E6731CC}"/>
    <dgm:cxn modelId="{5F59BCF8-DEBE-4EED-99C1-6AFE48BE2A50}" type="presOf" srcId="{1B68B1F9-DAF3-4A0E-80E5-A956D2F7D281}" destId="{5960F9A3-EB49-4292-9392-695EB89F03E5}" srcOrd="0" destOrd="0" presId="urn:microsoft.com/office/officeart/2005/8/layout/bProcess4"/>
    <dgm:cxn modelId="{3CE410FA-676C-4D90-AA79-2EDD023D4C60}" type="presOf" srcId="{992FC46C-C820-4448-991D-CC31E622F454}" destId="{B55ED77B-8F3B-4D34-A422-F32239E88F8E}" srcOrd="0" destOrd="0" presId="urn:microsoft.com/office/officeart/2005/8/layout/bProcess4"/>
    <dgm:cxn modelId="{E64BBFFC-20F1-427E-9145-3E8A2FADE9D9}" srcId="{A93FC26B-AC3B-4DCC-87F8-E1664AF47803}" destId="{5617EB1D-7481-462C-967A-23248C525B6E}" srcOrd="0" destOrd="0" parTransId="{A7A80FD2-3FD3-4B3C-87CC-4F9898FB3AC2}" sibTransId="{2F6C0F05-CCCB-4FF2-B648-13C787E33A80}"/>
    <dgm:cxn modelId="{7E3F3420-4BA9-4084-87C4-E2DEEFA7C57E}" type="presParOf" srcId="{EAC7B686-1A8E-4F02-8D63-2214480447B6}" destId="{30A06437-A4F1-4926-B490-9EA89F0C534C}" srcOrd="0" destOrd="0" presId="urn:microsoft.com/office/officeart/2005/8/layout/bProcess4"/>
    <dgm:cxn modelId="{1FF09BF5-BB1F-4491-BF13-D5D1848CF2DB}" type="presParOf" srcId="{30A06437-A4F1-4926-B490-9EA89F0C534C}" destId="{1F284129-755E-41B8-B1DB-8F0AFB639207}" srcOrd="0" destOrd="0" presId="urn:microsoft.com/office/officeart/2005/8/layout/bProcess4"/>
    <dgm:cxn modelId="{7EA8CF02-84DA-48AC-8066-89F9803728D1}" type="presParOf" srcId="{30A06437-A4F1-4926-B490-9EA89F0C534C}" destId="{E7AC3832-1760-403A-BF29-1E6646A4504A}" srcOrd="1" destOrd="0" presId="urn:microsoft.com/office/officeart/2005/8/layout/bProcess4"/>
    <dgm:cxn modelId="{2F2D5834-2CB2-47B5-AC93-B29CF5BE91C8}" type="presParOf" srcId="{EAC7B686-1A8E-4F02-8D63-2214480447B6}" destId="{5E3602AE-1ED0-41A8-87B1-B9003FB18AED}" srcOrd="1" destOrd="0" presId="urn:microsoft.com/office/officeart/2005/8/layout/bProcess4"/>
    <dgm:cxn modelId="{5A007027-ACD8-4D8D-9F55-88A36C17B38A}" type="presParOf" srcId="{EAC7B686-1A8E-4F02-8D63-2214480447B6}" destId="{7C944E47-610E-44DA-AD42-EF95C654699F}" srcOrd="2" destOrd="0" presId="urn:microsoft.com/office/officeart/2005/8/layout/bProcess4"/>
    <dgm:cxn modelId="{2A155F8F-CB82-44B0-B1B8-25ED5FC9CE83}" type="presParOf" srcId="{7C944E47-610E-44DA-AD42-EF95C654699F}" destId="{17520B80-266B-4FF4-A49F-955D99647978}" srcOrd="0" destOrd="0" presId="urn:microsoft.com/office/officeart/2005/8/layout/bProcess4"/>
    <dgm:cxn modelId="{2C3E8E94-1D1B-4EC5-8037-31D57097CE5F}" type="presParOf" srcId="{7C944E47-610E-44DA-AD42-EF95C654699F}" destId="{AD46E2DE-B2B1-4B14-A36B-906BA8A8084C}" srcOrd="1" destOrd="0" presId="urn:microsoft.com/office/officeart/2005/8/layout/bProcess4"/>
    <dgm:cxn modelId="{6D97F879-BE90-4F03-BC29-721846945ACC}" type="presParOf" srcId="{EAC7B686-1A8E-4F02-8D63-2214480447B6}" destId="{5B92EBB7-5F22-4540-8928-932FB5575DAE}" srcOrd="3" destOrd="0" presId="urn:microsoft.com/office/officeart/2005/8/layout/bProcess4"/>
    <dgm:cxn modelId="{A072669A-9A23-49E2-9257-D81E79E23FB0}" type="presParOf" srcId="{EAC7B686-1A8E-4F02-8D63-2214480447B6}" destId="{D599012F-FFEC-4EA4-B0CF-1A50CDD2598F}" srcOrd="4" destOrd="0" presId="urn:microsoft.com/office/officeart/2005/8/layout/bProcess4"/>
    <dgm:cxn modelId="{5D286389-A168-4E94-8CCD-60F869F2AD80}" type="presParOf" srcId="{D599012F-FFEC-4EA4-B0CF-1A50CDD2598F}" destId="{153DCD3F-C4DC-4A7D-8E25-CECD95406336}" srcOrd="0" destOrd="0" presId="urn:microsoft.com/office/officeart/2005/8/layout/bProcess4"/>
    <dgm:cxn modelId="{53553490-91A2-4EA6-820A-C82F38A624D4}" type="presParOf" srcId="{D599012F-FFEC-4EA4-B0CF-1A50CDD2598F}" destId="{ED0A4C03-66BF-41F3-82DC-1C2F5B07E402}" srcOrd="1" destOrd="0" presId="urn:microsoft.com/office/officeart/2005/8/layout/bProcess4"/>
    <dgm:cxn modelId="{1C1B6C0F-D2FC-46AF-9BC8-09518E3E723F}" type="presParOf" srcId="{EAC7B686-1A8E-4F02-8D63-2214480447B6}" destId="{375B5A11-0FDF-4448-BC92-36A2770D6A57}" srcOrd="5" destOrd="0" presId="urn:microsoft.com/office/officeart/2005/8/layout/bProcess4"/>
    <dgm:cxn modelId="{8AA7FF70-17F3-4F41-BD71-75A988441C93}" type="presParOf" srcId="{EAC7B686-1A8E-4F02-8D63-2214480447B6}" destId="{F3EB854A-F58A-4ED4-9476-ACA97B84CD2D}" srcOrd="6" destOrd="0" presId="urn:microsoft.com/office/officeart/2005/8/layout/bProcess4"/>
    <dgm:cxn modelId="{251889F2-F74C-43D1-8063-E300A44D64A9}" type="presParOf" srcId="{F3EB854A-F58A-4ED4-9476-ACA97B84CD2D}" destId="{BD9A0F11-56A8-4E31-BB27-2562FABB6F56}" srcOrd="0" destOrd="0" presId="urn:microsoft.com/office/officeart/2005/8/layout/bProcess4"/>
    <dgm:cxn modelId="{10BE79E4-E51A-4B01-A2E7-DBFCD4EB838F}" type="presParOf" srcId="{F3EB854A-F58A-4ED4-9476-ACA97B84CD2D}" destId="{E5293EE1-94AF-47A9-B1A6-05D79DC0FA82}" srcOrd="1" destOrd="0" presId="urn:microsoft.com/office/officeart/2005/8/layout/bProcess4"/>
    <dgm:cxn modelId="{0EA1A164-0DD0-495A-816F-C96AA3F426D7}" type="presParOf" srcId="{EAC7B686-1A8E-4F02-8D63-2214480447B6}" destId="{5960F9A3-EB49-4292-9392-695EB89F03E5}" srcOrd="7" destOrd="0" presId="urn:microsoft.com/office/officeart/2005/8/layout/bProcess4"/>
    <dgm:cxn modelId="{D3585EA4-9CA0-45AA-B73F-D4BF37800D32}" type="presParOf" srcId="{EAC7B686-1A8E-4F02-8D63-2214480447B6}" destId="{6A195D76-CD0B-4FA4-82CB-B04B19110C92}" srcOrd="8" destOrd="0" presId="urn:microsoft.com/office/officeart/2005/8/layout/bProcess4"/>
    <dgm:cxn modelId="{B2235A1B-23A2-4134-9249-EF7F0BB30C41}" type="presParOf" srcId="{6A195D76-CD0B-4FA4-82CB-B04B19110C92}" destId="{E735B29A-B55B-4486-9644-8A229E28828A}" srcOrd="0" destOrd="0" presId="urn:microsoft.com/office/officeart/2005/8/layout/bProcess4"/>
    <dgm:cxn modelId="{399444DC-777D-41B1-9C3D-59CB142E10E6}" type="presParOf" srcId="{6A195D76-CD0B-4FA4-82CB-B04B19110C92}" destId="{6C4F0612-8978-4519-AE55-E4C6E66BB512}" srcOrd="1" destOrd="0" presId="urn:microsoft.com/office/officeart/2005/8/layout/bProcess4"/>
    <dgm:cxn modelId="{4AF9E127-64DE-4CA5-B131-CF4BF183D593}" type="presParOf" srcId="{EAC7B686-1A8E-4F02-8D63-2214480447B6}" destId="{B55ED77B-8F3B-4D34-A422-F32239E88F8E}" srcOrd="9" destOrd="0" presId="urn:microsoft.com/office/officeart/2005/8/layout/bProcess4"/>
    <dgm:cxn modelId="{6256DE5E-E764-43AC-8EB7-92A5EB5CBE58}" type="presParOf" srcId="{EAC7B686-1A8E-4F02-8D63-2214480447B6}" destId="{8186950B-0601-4CFD-AD0F-83B18A653695}" srcOrd="10" destOrd="0" presId="urn:microsoft.com/office/officeart/2005/8/layout/bProcess4"/>
    <dgm:cxn modelId="{A719E628-9C93-49BE-A8B2-DAD52559B76D}" type="presParOf" srcId="{8186950B-0601-4CFD-AD0F-83B18A653695}" destId="{6CAF8791-8ADB-4BD0-A3BD-2C6CF06D2A05}" srcOrd="0" destOrd="0" presId="urn:microsoft.com/office/officeart/2005/8/layout/bProcess4"/>
    <dgm:cxn modelId="{2F78A44A-469F-4D98-BBA3-D2F3A0349B70}" type="presParOf" srcId="{8186950B-0601-4CFD-AD0F-83B18A653695}" destId="{4252681D-14EB-4123-B937-C85CD4306F20}" srcOrd="1" destOrd="0" presId="urn:microsoft.com/office/officeart/2005/8/layout/bProcess4"/>
    <dgm:cxn modelId="{255ECAFF-407D-4C97-826F-0BC7E802DEB6}" type="presParOf" srcId="{EAC7B686-1A8E-4F02-8D63-2214480447B6}" destId="{CFA16A33-05CB-428F-B7E8-8135E7007CC7}" srcOrd="11" destOrd="0" presId="urn:microsoft.com/office/officeart/2005/8/layout/bProcess4"/>
    <dgm:cxn modelId="{FE3E0D7B-143C-4725-B693-811AE327B96D}" type="presParOf" srcId="{EAC7B686-1A8E-4F02-8D63-2214480447B6}" destId="{9A7A33E1-DED4-4EF7-B984-1F07B92AEA2F}" srcOrd="12" destOrd="0" presId="urn:microsoft.com/office/officeart/2005/8/layout/bProcess4"/>
    <dgm:cxn modelId="{D84B92D1-6017-467C-B530-F0F3FF1F8EC8}" type="presParOf" srcId="{9A7A33E1-DED4-4EF7-B984-1F07B92AEA2F}" destId="{1D5DEA23-00D0-4B4A-A228-AE551AB79BF7}" srcOrd="0" destOrd="0" presId="urn:microsoft.com/office/officeart/2005/8/layout/bProcess4"/>
    <dgm:cxn modelId="{0A0AF593-7756-41D2-9ABB-468A231FE9A0}" type="presParOf" srcId="{9A7A33E1-DED4-4EF7-B984-1F07B92AEA2F}" destId="{1F443856-F295-47CD-A999-646BEA0CA05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2DC24-298C-4857-BAFB-77FBF2FF60CA}">
      <dsp:nvSpPr>
        <dsp:cNvPr id="0" name=""/>
        <dsp:cNvSpPr/>
      </dsp:nvSpPr>
      <dsp:spPr>
        <a:xfrm>
          <a:off x="2262319" y="1764196"/>
          <a:ext cx="392153" cy="1120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076" y="0"/>
              </a:lnTo>
              <a:lnTo>
                <a:pt x="196076" y="1120865"/>
              </a:lnTo>
              <a:lnTo>
                <a:pt x="392153" y="112086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100" kern="1200"/>
        </a:p>
      </dsp:txBody>
      <dsp:txXfrm>
        <a:off x="2428709" y="2294941"/>
        <a:ext cx="59374" cy="59374"/>
      </dsp:txXfrm>
    </dsp:sp>
    <dsp:sp modelId="{A050F0CC-6748-4691-99FE-44F4F0F8A2D6}">
      <dsp:nvSpPr>
        <dsp:cNvPr id="0" name=""/>
        <dsp:cNvSpPr/>
      </dsp:nvSpPr>
      <dsp:spPr>
        <a:xfrm>
          <a:off x="2262319" y="1764196"/>
          <a:ext cx="392153" cy="373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076" y="0"/>
              </a:lnTo>
              <a:lnTo>
                <a:pt x="196076" y="373621"/>
              </a:lnTo>
              <a:lnTo>
                <a:pt x="392153" y="3736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100" kern="1200"/>
        </a:p>
      </dsp:txBody>
      <dsp:txXfrm>
        <a:off x="2444855" y="1937465"/>
        <a:ext cx="27082" cy="27082"/>
      </dsp:txXfrm>
    </dsp:sp>
    <dsp:sp modelId="{4F4840EC-71CF-4135-AD36-FFDBA5D5FE69}">
      <dsp:nvSpPr>
        <dsp:cNvPr id="0" name=""/>
        <dsp:cNvSpPr/>
      </dsp:nvSpPr>
      <dsp:spPr>
        <a:xfrm>
          <a:off x="2262319" y="1390574"/>
          <a:ext cx="392153" cy="373621"/>
        </a:xfrm>
        <a:custGeom>
          <a:avLst/>
          <a:gdLst/>
          <a:ahLst/>
          <a:cxnLst/>
          <a:rect l="0" t="0" r="0" b="0"/>
          <a:pathLst>
            <a:path>
              <a:moveTo>
                <a:pt x="0" y="373621"/>
              </a:moveTo>
              <a:lnTo>
                <a:pt x="196076" y="373621"/>
              </a:lnTo>
              <a:lnTo>
                <a:pt x="196076" y="0"/>
              </a:lnTo>
              <a:lnTo>
                <a:pt x="392153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100" kern="1200"/>
        </a:p>
      </dsp:txBody>
      <dsp:txXfrm>
        <a:off x="2444855" y="1563843"/>
        <a:ext cx="27082" cy="27082"/>
      </dsp:txXfrm>
    </dsp:sp>
    <dsp:sp modelId="{3E89B134-44A9-4738-B5B3-E14778E8711A}">
      <dsp:nvSpPr>
        <dsp:cNvPr id="0" name=""/>
        <dsp:cNvSpPr/>
      </dsp:nvSpPr>
      <dsp:spPr>
        <a:xfrm>
          <a:off x="2262319" y="643330"/>
          <a:ext cx="392153" cy="1120865"/>
        </a:xfrm>
        <a:custGeom>
          <a:avLst/>
          <a:gdLst/>
          <a:ahLst/>
          <a:cxnLst/>
          <a:rect l="0" t="0" r="0" b="0"/>
          <a:pathLst>
            <a:path>
              <a:moveTo>
                <a:pt x="0" y="1120865"/>
              </a:moveTo>
              <a:lnTo>
                <a:pt x="196076" y="1120865"/>
              </a:lnTo>
              <a:lnTo>
                <a:pt x="196076" y="0"/>
              </a:lnTo>
              <a:lnTo>
                <a:pt x="392153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100" kern="1200"/>
        </a:p>
      </dsp:txBody>
      <dsp:txXfrm>
        <a:off x="2428709" y="1174075"/>
        <a:ext cx="59374" cy="59374"/>
      </dsp:txXfrm>
    </dsp:sp>
    <dsp:sp modelId="{8C231CD8-9F17-4991-B924-74ABD6081561}">
      <dsp:nvSpPr>
        <dsp:cNvPr id="0" name=""/>
        <dsp:cNvSpPr/>
      </dsp:nvSpPr>
      <dsp:spPr>
        <a:xfrm rot="16200000">
          <a:off x="-206006" y="636425"/>
          <a:ext cx="2681110" cy="22555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Menggambar Ragam Hias</a:t>
          </a:r>
        </a:p>
      </dsp:txBody>
      <dsp:txXfrm>
        <a:off x="-206006" y="636425"/>
        <a:ext cx="2681110" cy="2255540"/>
      </dsp:txXfrm>
    </dsp:sp>
    <dsp:sp modelId="{8CAC320D-82E8-4FFF-BF5D-897328B039AC}">
      <dsp:nvSpPr>
        <dsp:cNvPr id="0" name=""/>
        <dsp:cNvSpPr/>
      </dsp:nvSpPr>
      <dsp:spPr>
        <a:xfrm>
          <a:off x="2654473" y="344432"/>
          <a:ext cx="4779234" cy="5977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Prinsip Menggambar Ragam Hias</a:t>
          </a:r>
        </a:p>
      </dsp:txBody>
      <dsp:txXfrm>
        <a:off x="2654473" y="344432"/>
        <a:ext cx="4779234" cy="597795"/>
      </dsp:txXfrm>
    </dsp:sp>
    <dsp:sp modelId="{63B6AC92-26C4-4A80-8EAF-77C5753CBE5A}">
      <dsp:nvSpPr>
        <dsp:cNvPr id="0" name=""/>
        <dsp:cNvSpPr/>
      </dsp:nvSpPr>
      <dsp:spPr>
        <a:xfrm>
          <a:off x="2654473" y="1091676"/>
          <a:ext cx="4779234" cy="5977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Jenis Ragam Hias</a:t>
          </a:r>
        </a:p>
      </dsp:txBody>
      <dsp:txXfrm>
        <a:off x="2654473" y="1091676"/>
        <a:ext cx="4779234" cy="597795"/>
      </dsp:txXfrm>
    </dsp:sp>
    <dsp:sp modelId="{08D01822-83B1-41CB-824C-16CC93B865C2}">
      <dsp:nvSpPr>
        <dsp:cNvPr id="0" name=""/>
        <dsp:cNvSpPr/>
      </dsp:nvSpPr>
      <dsp:spPr>
        <a:xfrm>
          <a:off x="2654473" y="1838920"/>
          <a:ext cx="4779234" cy="5977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Media Menggambar Ragam Hias</a:t>
          </a:r>
        </a:p>
      </dsp:txBody>
      <dsp:txXfrm>
        <a:off x="2654473" y="1838920"/>
        <a:ext cx="4779234" cy="597795"/>
      </dsp:txXfrm>
    </dsp:sp>
    <dsp:sp modelId="{1B3A1979-4884-4C7F-9ECA-984423BE7D8F}">
      <dsp:nvSpPr>
        <dsp:cNvPr id="0" name=""/>
        <dsp:cNvSpPr/>
      </dsp:nvSpPr>
      <dsp:spPr>
        <a:xfrm>
          <a:off x="2654473" y="2586164"/>
          <a:ext cx="4779234" cy="5977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Prosedur Menggambar Ragam Hias</a:t>
          </a:r>
        </a:p>
      </dsp:txBody>
      <dsp:txXfrm>
        <a:off x="2654473" y="2586164"/>
        <a:ext cx="4779234" cy="5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3EC69-7D9F-4CC7-B2F6-A1A97E2EF5B2}">
      <dsp:nvSpPr>
        <dsp:cNvPr id="0" name=""/>
        <dsp:cNvSpPr/>
      </dsp:nvSpPr>
      <dsp:spPr>
        <a:xfrm>
          <a:off x="416869" y="1073"/>
          <a:ext cx="1528901" cy="536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Bidang gambar</a:t>
          </a:r>
        </a:p>
      </dsp:txBody>
      <dsp:txXfrm>
        <a:off x="432569" y="16773"/>
        <a:ext cx="1497501" cy="504639"/>
      </dsp:txXfrm>
    </dsp:sp>
    <dsp:sp modelId="{C00C990B-2921-4444-935B-106E34931B0D}">
      <dsp:nvSpPr>
        <dsp:cNvPr id="0" name=""/>
        <dsp:cNvSpPr/>
      </dsp:nvSpPr>
      <dsp:spPr>
        <a:xfrm>
          <a:off x="569759" y="537112"/>
          <a:ext cx="152890" cy="402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29"/>
              </a:lnTo>
              <a:lnTo>
                <a:pt x="152890" y="40202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5DE47-6628-401A-B188-AB19386EB669}">
      <dsp:nvSpPr>
        <dsp:cNvPr id="0" name=""/>
        <dsp:cNvSpPr/>
      </dsp:nvSpPr>
      <dsp:spPr>
        <a:xfrm>
          <a:off x="722650" y="671122"/>
          <a:ext cx="1444570" cy="53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Kertas gambar</a:t>
          </a:r>
        </a:p>
      </dsp:txBody>
      <dsp:txXfrm>
        <a:off x="738350" y="686822"/>
        <a:ext cx="1413170" cy="504639"/>
      </dsp:txXfrm>
    </dsp:sp>
    <dsp:sp modelId="{A98EEB28-D037-4EDB-8BB9-E982A036619C}">
      <dsp:nvSpPr>
        <dsp:cNvPr id="0" name=""/>
        <dsp:cNvSpPr/>
      </dsp:nvSpPr>
      <dsp:spPr>
        <a:xfrm>
          <a:off x="569759" y="537112"/>
          <a:ext cx="152890" cy="1072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078"/>
              </a:lnTo>
              <a:lnTo>
                <a:pt x="152890" y="107207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57A5E-BED5-4C40-8757-365CBA608F33}">
      <dsp:nvSpPr>
        <dsp:cNvPr id="0" name=""/>
        <dsp:cNvSpPr/>
      </dsp:nvSpPr>
      <dsp:spPr>
        <a:xfrm>
          <a:off x="722650" y="1341171"/>
          <a:ext cx="1444570" cy="53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297651"/>
              <a:satOff val="1793"/>
              <a:lumOff val="1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Kain kanvas</a:t>
          </a:r>
        </a:p>
      </dsp:txBody>
      <dsp:txXfrm>
        <a:off x="738350" y="1356871"/>
        <a:ext cx="1413170" cy="504639"/>
      </dsp:txXfrm>
    </dsp:sp>
    <dsp:sp modelId="{9B81D5E0-12C2-461B-B67E-259458C93003}">
      <dsp:nvSpPr>
        <dsp:cNvPr id="0" name=""/>
        <dsp:cNvSpPr/>
      </dsp:nvSpPr>
      <dsp:spPr>
        <a:xfrm>
          <a:off x="569759" y="537112"/>
          <a:ext cx="152890" cy="1742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127"/>
              </a:lnTo>
              <a:lnTo>
                <a:pt x="152890" y="174212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EAC3D-E748-4A92-A1DE-6767A91D32C4}">
      <dsp:nvSpPr>
        <dsp:cNvPr id="0" name=""/>
        <dsp:cNvSpPr/>
      </dsp:nvSpPr>
      <dsp:spPr>
        <a:xfrm>
          <a:off x="722650" y="2011220"/>
          <a:ext cx="1444570" cy="53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595303"/>
              <a:satOff val="3587"/>
              <a:lumOff val="2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Kaca</a:t>
          </a:r>
        </a:p>
      </dsp:txBody>
      <dsp:txXfrm>
        <a:off x="738350" y="2026920"/>
        <a:ext cx="1413170" cy="504639"/>
      </dsp:txXfrm>
    </dsp:sp>
    <dsp:sp modelId="{FCC942A3-10D8-445A-B34B-F71460A87505}">
      <dsp:nvSpPr>
        <dsp:cNvPr id="0" name=""/>
        <dsp:cNvSpPr/>
      </dsp:nvSpPr>
      <dsp:spPr>
        <a:xfrm>
          <a:off x="569759" y="537112"/>
          <a:ext cx="152890" cy="2412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2176"/>
              </a:lnTo>
              <a:lnTo>
                <a:pt x="152890" y="241217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B79FF-9FB3-47CE-A51B-3460D327E113}">
      <dsp:nvSpPr>
        <dsp:cNvPr id="0" name=""/>
        <dsp:cNvSpPr/>
      </dsp:nvSpPr>
      <dsp:spPr>
        <a:xfrm>
          <a:off x="722650" y="2681270"/>
          <a:ext cx="1444570" cy="53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Tripleks </a:t>
          </a:r>
        </a:p>
      </dsp:txBody>
      <dsp:txXfrm>
        <a:off x="738350" y="2696970"/>
        <a:ext cx="1413170" cy="504639"/>
      </dsp:txXfrm>
    </dsp:sp>
    <dsp:sp modelId="{4997337F-A598-4268-9F3A-8AE1208FE406}">
      <dsp:nvSpPr>
        <dsp:cNvPr id="0" name=""/>
        <dsp:cNvSpPr/>
      </dsp:nvSpPr>
      <dsp:spPr>
        <a:xfrm>
          <a:off x="569759" y="537112"/>
          <a:ext cx="152890" cy="3082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2225"/>
              </a:lnTo>
              <a:lnTo>
                <a:pt x="152890" y="30822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C8F3A-FC19-48D5-85E1-CC678B00A962}">
      <dsp:nvSpPr>
        <dsp:cNvPr id="0" name=""/>
        <dsp:cNvSpPr/>
      </dsp:nvSpPr>
      <dsp:spPr>
        <a:xfrm>
          <a:off x="722650" y="3351319"/>
          <a:ext cx="1444570" cy="53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1190605"/>
              <a:satOff val="7173"/>
              <a:lumOff val="57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Tembok</a:t>
          </a:r>
        </a:p>
      </dsp:txBody>
      <dsp:txXfrm>
        <a:off x="738350" y="3367019"/>
        <a:ext cx="1413170" cy="504639"/>
      </dsp:txXfrm>
    </dsp:sp>
    <dsp:sp modelId="{8F55F4A6-6718-4334-B1D4-D7EA53AFBE63}">
      <dsp:nvSpPr>
        <dsp:cNvPr id="0" name=""/>
        <dsp:cNvSpPr/>
      </dsp:nvSpPr>
      <dsp:spPr>
        <a:xfrm>
          <a:off x="2213791" y="1073"/>
          <a:ext cx="1608589" cy="536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232385"/>
                <a:satOff val="13449"/>
                <a:lumOff val="10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Bahan pewarna </a:t>
          </a:r>
        </a:p>
      </dsp:txBody>
      <dsp:txXfrm>
        <a:off x="2229491" y="16773"/>
        <a:ext cx="1577189" cy="504639"/>
      </dsp:txXfrm>
    </dsp:sp>
    <dsp:sp modelId="{1548BFCC-7C83-4893-868E-BC82708C596E}">
      <dsp:nvSpPr>
        <dsp:cNvPr id="0" name=""/>
        <dsp:cNvSpPr/>
      </dsp:nvSpPr>
      <dsp:spPr>
        <a:xfrm>
          <a:off x="2374650" y="537112"/>
          <a:ext cx="160858" cy="291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664"/>
              </a:lnTo>
              <a:lnTo>
                <a:pt x="160858" y="29166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96E96-16E7-4F5B-AA87-6254C384BEE4}">
      <dsp:nvSpPr>
        <dsp:cNvPr id="0" name=""/>
        <dsp:cNvSpPr/>
      </dsp:nvSpPr>
      <dsp:spPr>
        <a:xfrm>
          <a:off x="2535509" y="671122"/>
          <a:ext cx="1723464" cy="315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Pensil gambar</a:t>
          </a:r>
        </a:p>
      </dsp:txBody>
      <dsp:txXfrm>
        <a:off x="2544744" y="680357"/>
        <a:ext cx="1704994" cy="296839"/>
      </dsp:txXfrm>
    </dsp:sp>
    <dsp:sp modelId="{1594CB26-0D3D-484F-9F64-CFA2EA6DCB33}">
      <dsp:nvSpPr>
        <dsp:cNvPr id="0" name=""/>
        <dsp:cNvSpPr/>
      </dsp:nvSpPr>
      <dsp:spPr>
        <a:xfrm>
          <a:off x="2374650" y="537112"/>
          <a:ext cx="160858" cy="740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983"/>
              </a:lnTo>
              <a:lnTo>
                <a:pt x="160858" y="74098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3C47A-7E06-4A57-911E-42CC4028A865}">
      <dsp:nvSpPr>
        <dsp:cNvPr id="0" name=""/>
        <dsp:cNvSpPr/>
      </dsp:nvSpPr>
      <dsp:spPr>
        <a:xfrm>
          <a:off x="2535509" y="1120441"/>
          <a:ext cx="1723464" cy="315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Pensil warna</a:t>
          </a:r>
        </a:p>
      </dsp:txBody>
      <dsp:txXfrm>
        <a:off x="2544744" y="1129676"/>
        <a:ext cx="1704994" cy="296839"/>
      </dsp:txXfrm>
    </dsp:sp>
    <dsp:sp modelId="{A63FC534-8E9B-40E4-8E25-898E83C27683}">
      <dsp:nvSpPr>
        <dsp:cNvPr id="0" name=""/>
        <dsp:cNvSpPr/>
      </dsp:nvSpPr>
      <dsp:spPr>
        <a:xfrm>
          <a:off x="2374650" y="537112"/>
          <a:ext cx="160858" cy="119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302"/>
              </a:lnTo>
              <a:lnTo>
                <a:pt x="160858" y="1190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97C58-89B3-45E9-8DD9-447C4655D45B}">
      <dsp:nvSpPr>
        <dsp:cNvPr id="0" name=""/>
        <dsp:cNvSpPr/>
      </dsp:nvSpPr>
      <dsp:spPr>
        <a:xfrm>
          <a:off x="2535509" y="1569760"/>
          <a:ext cx="1723464" cy="315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2083559"/>
              <a:satOff val="12553"/>
              <a:lumOff val="10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 err="1"/>
            <a:t>Krayon</a:t>
          </a:r>
          <a:endParaRPr lang="id-ID" sz="2000" kern="1200" dirty="0"/>
        </a:p>
      </dsp:txBody>
      <dsp:txXfrm>
        <a:off x="2544744" y="1578995"/>
        <a:ext cx="1704994" cy="296839"/>
      </dsp:txXfrm>
    </dsp:sp>
    <dsp:sp modelId="{044E66B5-50B1-47E4-8DD8-648BD2C40B58}">
      <dsp:nvSpPr>
        <dsp:cNvPr id="0" name=""/>
        <dsp:cNvSpPr/>
      </dsp:nvSpPr>
      <dsp:spPr>
        <a:xfrm>
          <a:off x="2374650" y="537112"/>
          <a:ext cx="160858" cy="1639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9620"/>
              </a:lnTo>
              <a:lnTo>
                <a:pt x="160858" y="16396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35653-5FFD-4D67-BB5C-09D1EC026683}">
      <dsp:nvSpPr>
        <dsp:cNvPr id="0" name=""/>
        <dsp:cNvSpPr/>
      </dsp:nvSpPr>
      <dsp:spPr>
        <a:xfrm>
          <a:off x="2535509" y="2019079"/>
          <a:ext cx="1723464" cy="315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2381211"/>
              <a:satOff val="14346"/>
              <a:lumOff val="115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Cat air</a:t>
          </a:r>
        </a:p>
      </dsp:txBody>
      <dsp:txXfrm>
        <a:off x="2544744" y="2028314"/>
        <a:ext cx="1704994" cy="296839"/>
      </dsp:txXfrm>
    </dsp:sp>
    <dsp:sp modelId="{F2112678-FE25-4971-A753-2AA5B841EB6E}">
      <dsp:nvSpPr>
        <dsp:cNvPr id="0" name=""/>
        <dsp:cNvSpPr/>
      </dsp:nvSpPr>
      <dsp:spPr>
        <a:xfrm>
          <a:off x="2374650" y="537112"/>
          <a:ext cx="160858" cy="2088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8939"/>
              </a:lnTo>
              <a:lnTo>
                <a:pt x="160858" y="208893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F5C30-A07A-4075-8658-AB8B27926F85}">
      <dsp:nvSpPr>
        <dsp:cNvPr id="0" name=""/>
        <dsp:cNvSpPr/>
      </dsp:nvSpPr>
      <dsp:spPr>
        <a:xfrm>
          <a:off x="2535509" y="2468398"/>
          <a:ext cx="1723464" cy="315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Cat poster</a:t>
          </a:r>
        </a:p>
      </dsp:txBody>
      <dsp:txXfrm>
        <a:off x="2544744" y="2477633"/>
        <a:ext cx="1704994" cy="296839"/>
      </dsp:txXfrm>
    </dsp:sp>
    <dsp:sp modelId="{43209820-03C9-4B35-914D-9C72838B664F}">
      <dsp:nvSpPr>
        <dsp:cNvPr id="0" name=""/>
        <dsp:cNvSpPr/>
      </dsp:nvSpPr>
      <dsp:spPr>
        <a:xfrm>
          <a:off x="2374650" y="537112"/>
          <a:ext cx="160858" cy="2538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8258"/>
              </a:lnTo>
              <a:lnTo>
                <a:pt x="160858" y="253825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85D5F-EE5A-4594-8ADA-B0A04DFC50BA}">
      <dsp:nvSpPr>
        <dsp:cNvPr id="0" name=""/>
        <dsp:cNvSpPr/>
      </dsp:nvSpPr>
      <dsp:spPr>
        <a:xfrm>
          <a:off x="2535509" y="2917716"/>
          <a:ext cx="1723464" cy="315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Tinta bak</a:t>
          </a:r>
        </a:p>
      </dsp:txBody>
      <dsp:txXfrm>
        <a:off x="2544744" y="2926951"/>
        <a:ext cx="1704994" cy="296839"/>
      </dsp:txXfrm>
    </dsp:sp>
    <dsp:sp modelId="{B6B0E0B2-88B4-405D-A5A8-EDD3CDD67041}">
      <dsp:nvSpPr>
        <dsp:cNvPr id="0" name=""/>
        <dsp:cNvSpPr/>
      </dsp:nvSpPr>
      <dsp:spPr>
        <a:xfrm>
          <a:off x="2374650" y="537112"/>
          <a:ext cx="160858" cy="2987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577"/>
              </a:lnTo>
              <a:lnTo>
                <a:pt x="160858" y="29875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88A77-72DA-4C42-B25E-6CE1CE12ED0E}">
      <dsp:nvSpPr>
        <dsp:cNvPr id="0" name=""/>
        <dsp:cNvSpPr/>
      </dsp:nvSpPr>
      <dsp:spPr>
        <a:xfrm>
          <a:off x="2535509" y="3367035"/>
          <a:ext cx="1723464" cy="315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3274165"/>
              <a:satOff val="19726"/>
              <a:lumOff val="15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Cat minyak</a:t>
          </a:r>
        </a:p>
      </dsp:txBody>
      <dsp:txXfrm>
        <a:off x="2544744" y="3376270"/>
        <a:ext cx="1704994" cy="296839"/>
      </dsp:txXfrm>
    </dsp:sp>
    <dsp:sp modelId="{8A7BDC80-5451-4894-836C-69B143F78732}">
      <dsp:nvSpPr>
        <dsp:cNvPr id="0" name=""/>
        <dsp:cNvSpPr/>
      </dsp:nvSpPr>
      <dsp:spPr>
        <a:xfrm>
          <a:off x="4150211" y="1073"/>
          <a:ext cx="1684128" cy="536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4464770"/>
                <a:satOff val="26899"/>
                <a:lumOff val="21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Alat Menggambar</a:t>
          </a:r>
        </a:p>
      </dsp:txBody>
      <dsp:txXfrm>
        <a:off x="4165911" y="16773"/>
        <a:ext cx="1652728" cy="504639"/>
      </dsp:txXfrm>
    </dsp:sp>
    <dsp:sp modelId="{BC4B5776-6780-47F7-A433-376BF42EFEE8}">
      <dsp:nvSpPr>
        <dsp:cNvPr id="0" name=""/>
        <dsp:cNvSpPr/>
      </dsp:nvSpPr>
      <dsp:spPr>
        <a:xfrm>
          <a:off x="4318624" y="537112"/>
          <a:ext cx="208369" cy="402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29"/>
              </a:lnTo>
              <a:lnTo>
                <a:pt x="208369" y="40202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A96DE-B218-4F5D-A66A-18A8177EFB21}">
      <dsp:nvSpPr>
        <dsp:cNvPr id="0" name=""/>
        <dsp:cNvSpPr/>
      </dsp:nvSpPr>
      <dsp:spPr>
        <a:xfrm>
          <a:off x="4526993" y="671122"/>
          <a:ext cx="857662" cy="53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Mistar</a:t>
          </a:r>
        </a:p>
      </dsp:txBody>
      <dsp:txXfrm>
        <a:off x="4542693" y="686822"/>
        <a:ext cx="826262" cy="504639"/>
      </dsp:txXfrm>
    </dsp:sp>
    <dsp:sp modelId="{129272E7-4D99-4181-98A9-75E9F8B3A4D8}">
      <dsp:nvSpPr>
        <dsp:cNvPr id="0" name=""/>
        <dsp:cNvSpPr/>
      </dsp:nvSpPr>
      <dsp:spPr>
        <a:xfrm>
          <a:off x="4318624" y="537112"/>
          <a:ext cx="208369" cy="1072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078"/>
              </a:lnTo>
              <a:lnTo>
                <a:pt x="208369" y="107207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4F2FE-41B1-4F21-85BC-5E917E658594}">
      <dsp:nvSpPr>
        <dsp:cNvPr id="0" name=""/>
        <dsp:cNvSpPr/>
      </dsp:nvSpPr>
      <dsp:spPr>
        <a:xfrm>
          <a:off x="4526993" y="1341171"/>
          <a:ext cx="857662" cy="53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3869467"/>
              <a:satOff val="23312"/>
              <a:lumOff val="18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Jangka </a:t>
          </a:r>
        </a:p>
      </dsp:txBody>
      <dsp:txXfrm>
        <a:off x="4542693" y="1356871"/>
        <a:ext cx="826262" cy="504639"/>
      </dsp:txXfrm>
    </dsp:sp>
    <dsp:sp modelId="{3E66B835-3800-4BEE-9D9D-53E27F840268}">
      <dsp:nvSpPr>
        <dsp:cNvPr id="0" name=""/>
        <dsp:cNvSpPr/>
      </dsp:nvSpPr>
      <dsp:spPr>
        <a:xfrm>
          <a:off x="4318624" y="537112"/>
          <a:ext cx="208369" cy="1742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127"/>
              </a:lnTo>
              <a:lnTo>
                <a:pt x="208369" y="174212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26A60-4B4F-4A4C-AFA7-7FBCCBF6E761}">
      <dsp:nvSpPr>
        <dsp:cNvPr id="0" name=""/>
        <dsp:cNvSpPr/>
      </dsp:nvSpPr>
      <dsp:spPr>
        <a:xfrm>
          <a:off x="4526993" y="2011220"/>
          <a:ext cx="857662" cy="53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4167118"/>
              <a:satOff val="25106"/>
              <a:lumOff val="20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Kuas</a:t>
          </a:r>
        </a:p>
      </dsp:txBody>
      <dsp:txXfrm>
        <a:off x="4542693" y="2026920"/>
        <a:ext cx="826262" cy="504639"/>
      </dsp:txXfrm>
    </dsp:sp>
    <dsp:sp modelId="{7F6D7EDB-6F99-4EED-BE72-9581441342BD}">
      <dsp:nvSpPr>
        <dsp:cNvPr id="0" name=""/>
        <dsp:cNvSpPr/>
      </dsp:nvSpPr>
      <dsp:spPr>
        <a:xfrm>
          <a:off x="4318624" y="537112"/>
          <a:ext cx="208369" cy="2412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2176"/>
              </a:lnTo>
              <a:lnTo>
                <a:pt x="208369" y="241217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028B5-5190-46DE-AB95-2265AD34BA23}">
      <dsp:nvSpPr>
        <dsp:cNvPr id="0" name=""/>
        <dsp:cNvSpPr/>
      </dsp:nvSpPr>
      <dsp:spPr>
        <a:xfrm>
          <a:off x="4526993" y="2681270"/>
          <a:ext cx="857662" cy="53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Palet </a:t>
          </a:r>
        </a:p>
      </dsp:txBody>
      <dsp:txXfrm>
        <a:off x="4542693" y="2696970"/>
        <a:ext cx="826262" cy="504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602AE-1ED0-41A8-87B1-B9003FB18AED}">
      <dsp:nvSpPr>
        <dsp:cNvPr id="0" name=""/>
        <dsp:cNvSpPr/>
      </dsp:nvSpPr>
      <dsp:spPr>
        <a:xfrm rot="5400000">
          <a:off x="190354" y="819181"/>
          <a:ext cx="1276905" cy="1541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AC3832-1760-403A-BF29-1E6646A4504A}">
      <dsp:nvSpPr>
        <dsp:cNvPr id="0" name=""/>
        <dsp:cNvSpPr/>
      </dsp:nvSpPr>
      <dsp:spPr>
        <a:xfrm>
          <a:off x="280748" y="1728"/>
          <a:ext cx="2116098" cy="1027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Menyiapkan Bahan dan Alat</a:t>
          </a:r>
        </a:p>
      </dsp:txBody>
      <dsp:txXfrm>
        <a:off x="310848" y="31828"/>
        <a:ext cx="2055898" cy="967498"/>
      </dsp:txXfrm>
    </dsp:sp>
    <dsp:sp modelId="{5B92EBB7-5F22-4540-8928-932FB5575DAE}">
      <dsp:nvSpPr>
        <dsp:cNvPr id="0" name=""/>
        <dsp:cNvSpPr/>
      </dsp:nvSpPr>
      <dsp:spPr>
        <a:xfrm rot="5400000">
          <a:off x="190354" y="2103803"/>
          <a:ext cx="1276905" cy="154154"/>
        </a:xfrm>
        <a:prstGeom prst="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892954"/>
                <a:satOff val="5380"/>
                <a:lumOff val="43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46E2DE-B2B1-4B14-A36B-906BA8A8084C}">
      <dsp:nvSpPr>
        <dsp:cNvPr id="0" name=""/>
        <dsp:cNvSpPr/>
      </dsp:nvSpPr>
      <dsp:spPr>
        <a:xfrm>
          <a:off x="280748" y="1286350"/>
          <a:ext cx="2116098" cy="1027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744128"/>
                <a:satOff val="4483"/>
                <a:lumOff val="3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Menentukan Tema Ragam Hias</a:t>
          </a:r>
        </a:p>
      </dsp:txBody>
      <dsp:txXfrm>
        <a:off x="310848" y="1316450"/>
        <a:ext cx="2055898" cy="967498"/>
      </dsp:txXfrm>
    </dsp:sp>
    <dsp:sp modelId="{375B5A11-0FDF-4448-BC92-36A2770D6A57}">
      <dsp:nvSpPr>
        <dsp:cNvPr id="0" name=""/>
        <dsp:cNvSpPr/>
      </dsp:nvSpPr>
      <dsp:spPr>
        <a:xfrm>
          <a:off x="833573" y="2746114"/>
          <a:ext cx="2471073" cy="154154"/>
        </a:xfrm>
        <a:prstGeom prst="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1785908"/>
                <a:satOff val="10760"/>
                <a:lumOff val="8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0A4C03-66BF-41F3-82DC-1C2F5B07E402}">
      <dsp:nvSpPr>
        <dsp:cNvPr id="0" name=""/>
        <dsp:cNvSpPr/>
      </dsp:nvSpPr>
      <dsp:spPr>
        <a:xfrm>
          <a:off x="280748" y="2570973"/>
          <a:ext cx="2116098" cy="1027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1488257"/>
                <a:satOff val="8966"/>
                <a:lumOff val="71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Menentukan Teknik Menggambar</a:t>
          </a:r>
        </a:p>
      </dsp:txBody>
      <dsp:txXfrm>
        <a:off x="310848" y="2601073"/>
        <a:ext cx="2055898" cy="967498"/>
      </dsp:txXfrm>
    </dsp:sp>
    <dsp:sp modelId="{5960F9A3-EB49-4292-9392-695EB89F03E5}">
      <dsp:nvSpPr>
        <dsp:cNvPr id="0" name=""/>
        <dsp:cNvSpPr/>
      </dsp:nvSpPr>
      <dsp:spPr>
        <a:xfrm rot="16200000">
          <a:off x="2670052" y="2103803"/>
          <a:ext cx="1276905" cy="154154"/>
        </a:xfrm>
        <a:prstGeom prst="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678862"/>
                <a:satOff val="16139"/>
                <a:lumOff val="1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293EE1-94AF-47A9-B1A6-05D79DC0FA82}">
      <dsp:nvSpPr>
        <dsp:cNvPr id="0" name=""/>
        <dsp:cNvSpPr/>
      </dsp:nvSpPr>
      <dsp:spPr>
        <a:xfrm>
          <a:off x="2962081" y="2570973"/>
          <a:ext cx="1712830" cy="1027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232385"/>
                <a:satOff val="13449"/>
                <a:lumOff val="10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Mewarnai Ragam Hias</a:t>
          </a:r>
        </a:p>
      </dsp:txBody>
      <dsp:txXfrm>
        <a:off x="2992181" y="2601073"/>
        <a:ext cx="1652630" cy="967498"/>
      </dsp:txXfrm>
    </dsp:sp>
    <dsp:sp modelId="{B55ED77B-8F3B-4D34-A422-F32239E88F8E}">
      <dsp:nvSpPr>
        <dsp:cNvPr id="0" name=""/>
        <dsp:cNvSpPr/>
      </dsp:nvSpPr>
      <dsp:spPr>
        <a:xfrm rot="16200000">
          <a:off x="2670052" y="819181"/>
          <a:ext cx="1276905" cy="154154"/>
        </a:xfrm>
        <a:prstGeom prst="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3571816"/>
                <a:satOff val="21519"/>
                <a:lumOff val="172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4F0612-8978-4519-AE55-E4C6E66BB512}">
      <dsp:nvSpPr>
        <dsp:cNvPr id="0" name=""/>
        <dsp:cNvSpPr/>
      </dsp:nvSpPr>
      <dsp:spPr>
        <a:xfrm>
          <a:off x="2962081" y="1286350"/>
          <a:ext cx="1712830" cy="1027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976513"/>
                <a:satOff val="17933"/>
                <a:lumOff val="143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Membuat Sketsa Ragam Hias</a:t>
          </a:r>
        </a:p>
      </dsp:txBody>
      <dsp:txXfrm>
        <a:off x="2992181" y="1316450"/>
        <a:ext cx="1652630" cy="967498"/>
      </dsp:txXfrm>
    </dsp:sp>
    <dsp:sp modelId="{CFA16A33-05CB-428F-B7E8-8135E7007CC7}">
      <dsp:nvSpPr>
        <dsp:cNvPr id="0" name=""/>
        <dsp:cNvSpPr/>
      </dsp:nvSpPr>
      <dsp:spPr>
        <a:xfrm>
          <a:off x="3312363" y="176869"/>
          <a:ext cx="2647083" cy="154154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4464770"/>
                <a:satOff val="26899"/>
                <a:lumOff val="21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52681D-14EB-4123-B937-C85CD4306F20}">
      <dsp:nvSpPr>
        <dsp:cNvPr id="0" name=""/>
        <dsp:cNvSpPr/>
      </dsp:nvSpPr>
      <dsp:spPr>
        <a:xfrm>
          <a:off x="2962081" y="1728"/>
          <a:ext cx="1712830" cy="1027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3720641"/>
                <a:satOff val="22416"/>
                <a:lumOff val="179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Menentukan Bidang Ragam Hias</a:t>
          </a:r>
        </a:p>
      </dsp:txBody>
      <dsp:txXfrm>
        <a:off x="2992181" y="31828"/>
        <a:ext cx="1652630" cy="967498"/>
      </dsp:txXfrm>
    </dsp:sp>
    <dsp:sp modelId="{1F443856-F295-47CD-A999-646BEA0CA050}">
      <dsp:nvSpPr>
        <dsp:cNvPr id="0" name=""/>
        <dsp:cNvSpPr/>
      </dsp:nvSpPr>
      <dsp:spPr>
        <a:xfrm>
          <a:off x="5240145" y="1728"/>
          <a:ext cx="2469712" cy="1027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4464770"/>
                <a:satOff val="26899"/>
                <a:lumOff val="21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/>
            <a:t>Penyelesaian Akhir</a:t>
          </a:r>
        </a:p>
      </dsp:txBody>
      <dsp:txXfrm>
        <a:off x="5270245" y="31828"/>
        <a:ext cx="2409512" cy="967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A073-2DA7-4015-8DAD-D68894520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4A69-D230-493F-8010-30760A43F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9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A073-2DA7-4015-8DAD-D68894520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4A69-D230-493F-8010-30760A43F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3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A073-2DA7-4015-8DAD-D68894520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4A69-D230-493F-8010-30760A43F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8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11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A073-2DA7-4015-8DAD-D68894520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4A69-D230-493F-8010-30760A43F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5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A073-2DA7-4015-8DAD-D68894520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4A69-D230-493F-8010-30760A43F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2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A073-2DA7-4015-8DAD-D68894520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4A69-D230-493F-8010-30760A43F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3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A073-2DA7-4015-8DAD-D68894520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4A69-D230-493F-8010-30760A43F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6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A073-2DA7-4015-8DAD-D68894520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4A69-D230-493F-8010-30760A43F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2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A073-2DA7-4015-8DAD-D68894520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4A69-D230-493F-8010-30760A43F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9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A073-2DA7-4015-8DAD-D68894520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4A69-D230-493F-8010-30760A43F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A073-2DA7-4015-8DAD-D68894520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4A69-D230-493F-8010-30760A43F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3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EA073-2DA7-4015-8DAD-D68894520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74A69-D230-493F-8010-30760A43F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E:\ELISA\ERLANGGA LISA\2017\TEMPLATE PPT\SMP SENI BUDAYA VII\SMP SENI BUDAYA VII banner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4988"/>
            <a:ext cx="9144000" cy="7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4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d.wikipedia.org/wiki/Berkas:Torajan_pattern_-_pa're'po_sangbua.png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d.wikipedia.org/wiki/Suku_Toraj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face-carving-ornaments-272366/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2720" y="1293555"/>
            <a:ext cx="4621728" cy="646307"/>
          </a:xfrm>
          <a:prstGeom prst="rect">
            <a:avLst/>
          </a:prstGeom>
          <a:noFill/>
        </p:spPr>
        <p:txBody>
          <a:bodyPr wrap="none" lIns="91415" tIns="45708" rIns="91415" bIns="45708">
            <a:spAutoFit/>
          </a:bodyPr>
          <a:lstStyle/>
          <a:p>
            <a:pPr algn="ctr"/>
            <a:r>
              <a:rPr lang="en-US" sz="3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r>
              <a:rPr lang="en-US" sz="36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endParaRPr lang="en-US" sz="36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7780" y="1912388"/>
            <a:ext cx="4211607" cy="1877413"/>
          </a:xfrm>
          <a:prstGeom prst="rect">
            <a:avLst/>
          </a:prstGeom>
          <a:noFill/>
        </p:spPr>
        <p:txBody>
          <a:bodyPr wrap="square" lIns="91415" tIns="45708" rIns="91415" bIns="45708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 BUDAYA</a:t>
            </a:r>
          </a:p>
          <a:p>
            <a:pPr algn="ctr"/>
            <a:endParaRPr lang="en-US" sz="2400" b="1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SMP NEGERI 8 CILEGON</a:t>
            </a:r>
          </a:p>
          <a:p>
            <a:pPr algn="ctr"/>
            <a:endParaRPr lang="en-US" sz="2400" b="1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6" y="483518"/>
            <a:ext cx="2809535" cy="4134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336751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46125" y="1385277"/>
            <a:ext cx="909651" cy="921426"/>
            <a:chOff x="4340143" y="1954100"/>
            <a:chExt cx="1428751" cy="1447246"/>
          </a:xfrm>
        </p:grpSpPr>
        <p:pic>
          <p:nvPicPr>
            <p:cNvPr id="2050" name="Picture 2" descr="E:\ELISA\ERLANGGA LISA\2017\TEMPLATE PPT\SMP Penjaskes Orkes (K13N)\untuk BAB penja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143" y="1954100"/>
              <a:ext cx="1428751" cy="144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505453" y="2200668"/>
              <a:ext cx="1068128" cy="1015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BAB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67816" y="2450719"/>
            <a:ext cx="4495800" cy="120115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14176" tIns="107087" rIns="214176" bIns="107087" rtlCol="0">
            <a:spAutoFit/>
          </a:bodyPr>
          <a:lstStyle/>
          <a:p>
            <a:pPr algn="ctr"/>
            <a:r>
              <a:rPr lang="id-ID" sz="3200" b="1" dirty="0">
                <a:solidFill>
                  <a:schemeClr val="accent6">
                    <a:lumMod val="50000"/>
                  </a:schemeClr>
                </a:solidFill>
              </a:rPr>
              <a:t>MENGGAMBAR  RAGAM HIAS</a:t>
            </a:r>
          </a:p>
        </p:txBody>
      </p:sp>
      <p:pic>
        <p:nvPicPr>
          <p:cNvPr id="1028" name="Picture 4" descr="Berkas:Torajan pattern - pa're'po sangbu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598" y="0"/>
            <a:ext cx="4926906" cy="492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ELISA\ERLANGGA LISA\2017\TEMPLATE PPT\SMP SENI BUDAYA VII\SMP SENI BUDAYA VII bann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4988"/>
            <a:ext cx="9144000" cy="7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3116049" y="3698959"/>
            <a:ext cx="177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hlinkClick r:id="rId6"/>
              </a:rPr>
              <a:t>Sumber</a:t>
            </a:r>
            <a:r>
              <a:rPr lang="en-US" sz="1200" dirty="0">
                <a:hlinkClick r:id="rId6"/>
              </a:rPr>
              <a:t> : id.wikipedia.org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42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encrypted-tbn3.gstatic.com/images?q=tbn:ANd9GcSCUb_gLlOgdkQy8H5R6R8WmXQ5c9fVVY_E0-FwkFu-3N2nC-_G"/>
          <p:cNvSpPr>
            <a:spLocks noChangeAspect="1" noChangeArrowheads="1"/>
          </p:cNvSpPr>
          <p:nvPr/>
        </p:nvSpPr>
        <p:spPr bwMode="auto">
          <a:xfrm>
            <a:off x="116682" y="-1343025"/>
            <a:ext cx="3743325" cy="28074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16" name="AutoShape 4" descr="https://encrypted-tbn3.gstatic.com/images?q=tbn:ANd9GcSCUb_gLlOgdkQy8H5R6R8WmXQ5c9fVVY_E0-FwkFu-3N2nC-_G"/>
          <p:cNvSpPr>
            <a:spLocks noChangeAspect="1" noChangeArrowheads="1"/>
          </p:cNvSpPr>
          <p:nvPr/>
        </p:nvSpPr>
        <p:spPr bwMode="auto">
          <a:xfrm>
            <a:off x="116682" y="-1343025"/>
            <a:ext cx="3743325" cy="28074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10124080"/>
              </p:ext>
            </p:extLst>
          </p:nvPr>
        </p:nvGraphicFramePr>
        <p:xfrm>
          <a:off x="971600" y="915566"/>
          <a:ext cx="7440487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12216" y="325561"/>
            <a:ext cx="8092231" cy="66201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000" dirty="0">
                <a:solidFill>
                  <a:srgbClr val="C00000"/>
                </a:solidFill>
                <a:cs typeface="Arial" panose="020B0604020202020204" pitchFamily="34" charset="0"/>
              </a:rPr>
              <a:t>PETA KONSEP </a:t>
            </a:r>
          </a:p>
        </p:txBody>
      </p:sp>
    </p:spTree>
    <p:extLst>
      <p:ext uri="{BB962C8B-B14F-4D97-AF65-F5344CB8AC3E}">
        <p14:creationId xmlns:p14="http://schemas.microsoft.com/office/powerpoint/2010/main" val="657398371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encrypted-tbn3.gstatic.com/images?q=tbn:ANd9GcSCUb_gLlOgdkQy8H5R6R8WmXQ5c9fVVY_E0-FwkFu-3N2nC-_G"/>
          <p:cNvSpPr>
            <a:spLocks noChangeAspect="1" noChangeArrowheads="1"/>
          </p:cNvSpPr>
          <p:nvPr/>
        </p:nvSpPr>
        <p:spPr bwMode="auto">
          <a:xfrm>
            <a:off x="116682" y="-1343025"/>
            <a:ext cx="3743325" cy="28074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16" name="AutoShape 4" descr="https://encrypted-tbn3.gstatic.com/images?q=tbn:ANd9GcSCUb_gLlOgdkQy8H5R6R8WmXQ5c9fVVY_E0-FwkFu-3N2nC-_G"/>
          <p:cNvSpPr>
            <a:spLocks noChangeAspect="1" noChangeArrowheads="1"/>
          </p:cNvSpPr>
          <p:nvPr/>
        </p:nvSpPr>
        <p:spPr bwMode="auto">
          <a:xfrm>
            <a:off x="116682" y="-1343025"/>
            <a:ext cx="3743325" cy="28074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176" y="771550"/>
            <a:ext cx="5536976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000" dirty="0"/>
              <a:t>Ragam hias disusun dari sekumpulan pola hias, sedangkan pola hias disusun dari sekumpulan motif hias.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000" dirty="0"/>
              <a:t>Motif hias merupakan pokok pikiran dan bentuk dasar dalam perwujudan ragam hias, yang meliputi segala bentuk  alam ciptaan Tuhan, seperti manusia, hewan, tumbuhan, dan benda alam lainnya.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41" y="835851"/>
            <a:ext cx="1810627" cy="198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20" y="2800651"/>
            <a:ext cx="2714236" cy="17873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1520" y="114767"/>
            <a:ext cx="844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sv-SE" sz="3200" b="1" dirty="0">
                <a:solidFill>
                  <a:srgbClr val="C00000"/>
                </a:solidFill>
              </a:rPr>
              <a:t>PRINSIP MENGGAMBAR RAGAM HIAS</a:t>
            </a:r>
          </a:p>
        </p:txBody>
      </p:sp>
    </p:spTree>
    <p:extLst>
      <p:ext uri="{BB962C8B-B14F-4D97-AF65-F5344CB8AC3E}">
        <p14:creationId xmlns:p14="http://schemas.microsoft.com/office/powerpoint/2010/main" val="657398371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 descr="https://encrypted-tbn3.gstatic.com/images?q=tbn:ANd9GcSCUb_gLlOgdkQy8H5R6R8WmXQ5c9fVVY_E0-FwkFu-3N2nC-_G"/>
          <p:cNvSpPr>
            <a:spLocks noChangeAspect="1" noChangeArrowheads="1"/>
          </p:cNvSpPr>
          <p:nvPr/>
        </p:nvSpPr>
        <p:spPr bwMode="auto">
          <a:xfrm>
            <a:off x="116682" y="-1343025"/>
            <a:ext cx="3743325" cy="28074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7" y="915566"/>
            <a:ext cx="3404170" cy="3404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971" y="719745"/>
            <a:ext cx="5103517" cy="36522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4859" y="4319736"/>
            <a:ext cx="341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/>
              <a:t>1. Ragam Hias geometris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1160" y="4299942"/>
            <a:ext cx="471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/>
              <a:t>2. Ragam Hias Hewan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609" y="66328"/>
            <a:ext cx="844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sv-SE" sz="3600" b="1" dirty="0">
                <a:solidFill>
                  <a:srgbClr val="C00000"/>
                </a:solidFill>
              </a:rPr>
              <a:t>JENIS RAGAM HIAS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596294" y="3280377"/>
            <a:ext cx="177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hlinkClick r:id="rId4"/>
              </a:rPr>
              <a:t>Sumber</a:t>
            </a:r>
            <a:r>
              <a:rPr lang="en-US" sz="1200" dirty="0">
                <a:hlinkClick r:id="rId4"/>
              </a:rPr>
              <a:t> : id.wikipedia.org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7398371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encrypted-tbn3.gstatic.com/images?q=tbn:ANd9GcSCUb_gLlOgdkQy8H5R6R8WmXQ5c9fVVY_E0-FwkFu-3N2nC-_G"/>
          <p:cNvSpPr>
            <a:spLocks noChangeAspect="1" noChangeArrowheads="1"/>
          </p:cNvSpPr>
          <p:nvPr/>
        </p:nvSpPr>
        <p:spPr bwMode="auto">
          <a:xfrm>
            <a:off x="116682" y="-1343025"/>
            <a:ext cx="3743325" cy="28074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16" name="AutoShape 4" descr="https://encrypted-tbn3.gstatic.com/images?q=tbn:ANd9GcSCUb_gLlOgdkQy8H5R6R8WmXQ5c9fVVY_E0-FwkFu-3N2nC-_G"/>
          <p:cNvSpPr>
            <a:spLocks noChangeAspect="1" noChangeArrowheads="1"/>
          </p:cNvSpPr>
          <p:nvPr/>
        </p:nvSpPr>
        <p:spPr bwMode="auto">
          <a:xfrm>
            <a:off x="116682" y="-1343025"/>
            <a:ext cx="3743325" cy="28074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2" y="267494"/>
            <a:ext cx="2486682" cy="36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8663" y="4011910"/>
            <a:ext cx="2598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/>
              <a:t>3. Ragam Hias Manusia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81822"/>
            <a:ext cx="2589426" cy="23540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27784" y="3452428"/>
            <a:ext cx="2813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/>
              <a:t>4. Ragam Hias Tumbuhan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19" y="1805034"/>
            <a:ext cx="3291797" cy="21945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645698" y="4046394"/>
            <a:ext cx="3286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5. Ragam Hias Alam Benda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717" y="267494"/>
            <a:ext cx="844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sv-SE" sz="3600" b="1" dirty="0">
                <a:solidFill>
                  <a:srgbClr val="C00000"/>
                </a:solidFill>
              </a:rPr>
              <a:t>JENIS RAGAM HIAS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6256" y="4469660"/>
            <a:ext cx="1552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hlinkClick r:id="rId5"/>
              </a:rPr>
              <a:t>Sumber</a:t>
            </a:r>
            <a:r>
              <a:rPr lang="en-US" sz="1200" dirty="0">
                <a:hlinkClick r:id="rId5"/>
              </a:rPr>
              <a:t> : pixabay.com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7398371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 descr="https://encrypted-tbn3.gstatic.com/images?q=tbn:ANd9GcSCUb_gLlOgdkQy8H5R6R8WmXQ5c9fVVY_E0-FwkFu-3N2nC-_G"/>
          <p:cNvSpPr>
            <a:spLocks noChangeAspect="1" noChangeArrowheads="1"/>
          </p:cNvSpPr>
          <p:nvPr/>
        </p:nvSpPr>
        <p:spPr bwMode="auto">
          <a:xfrm>
            <a:off x="116682" y="-1343025"/>
            <a:ext cx="3743325" cy="28074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00" y="2139702"/>
            <a:ext cx="2606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d-ID" sz="2000" dirty="0"/>
              <a:t>Bahan yang dapat digunakan untuk menggambar ragam hias ada dua, yaitu bidang gambar dan pewarna.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8228630"/>
              </p:ext>
            </p:extLst>
          </p:nvPr>
        </p:nvGraphicFramePr>
        <p:xfrm>
          <a:off x="2627784" y="771550"/>
          <a:ext cx="629116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4851" y="76667"/>
            <a:ext cx="83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v-SE" sz="3200" b="1" dirty="0">
                <a:solidFill>
                  <a:srgbClr val="C00000"/>
                </a:solidFill>
              </a:rPr>
              <a:t>MEDIA MENGGAMBAR RAGAM HIAS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26192" y="767858"/>
            <a:ext cx="2870000" cy="1098656"/>
            <a:chOff x="1" y="1504950"/>
            <a:chExt cx="2510401" cy="1098656"/>
          </a:xfrm>
        </p:grpSpPr>
        <p:sp>
          <p:nvSpPr>
            <p:cNvPr id="14" name="Snip Single Corner Rectangle 4"/>
            <p:cNvSpPr/>
            <p:nvPr/>
          </p:nvSpPr>
          <p:spPr>
            <a:xfrm>
              <a:off x="1" y="1504950"/>
              <a:ext cx="2510401" cy="1098656"/>
            </a:xfrm>
            <a:custGeom>
              <a:avLst/>
              <a:gdLst>
                <a:gd name="connsiteX0" fmla="*/ 0 w 5715000"/>
                <a:gd name="connsiteY0" fmla="*/ 0 h 457200"/>
                <a:gd name="connsiteX1" fmla="*/ 5638798 w 5715000"/>
                <a:gd name="connsiteY1" fmla="*/ 0 h 457200"/>
                <a:gd name="connsiteX2" fmla="*/ 5715000 w 5715000"/>
                <a:gd name="connsiteY2" fmla="*/ 76202 h 457200"/>
                <a:gd name="connsiteX3" fmla="*/ 5715000 w 5715000"/>
                <a:gd name="connsiteY3" fmla="*/ 457200 h 457200"/>
                <a:gd name="connsiteX4" fmla="*/ 0 w 5715000"/>
                <a:gd name="connsiteY4" fmla="*/ 457200 h 457200"/>
                <a:gd name="connsiteX5" fmla="*/ 0 w 5715000"/>
                <a:gd name="connsiteY5" fmla="*/ 0 h 457200"/>
                <a:gd name="connsiteX0" fmla="*/ 0 w 5715000"/>
                <a:gd name="connsiteY0" fmla="*/ 0 h 457200"/>
                <a:gd name="connsiteX1" fmla="*/ 5319039 w 5715000"/>
                <a:gd name="connsiteY1" fmla="*/ 5609 h 457200"/>
                <a:gd name="connsiteX2" fmla="*/ 5715000 w 5715000"/>
                <a:gd name="connsiteY2" fmla="*/ 76202 h 457200"/>
                <a:gd name="connsiteX3" fmla="*/ 5715000 w 5715000"/>
                <a:gd name="connsiteY3" fmla="*/ 457200 h 457200"/>
                <a:gd name="connsiteX4" fmla="*/ 0 w 5715000"/>
                <a:gd name="connsiteY4" fmla="*/ 457200 h 457200"/>
                <a:gd name="connsiteX5" fmla="*/ 0 w 5715000"/>
                <a:gd name="connsiteY5" fmla="*/ 0 h 457200"/>
                <a:gd name="connsiteX0" fmla="*/ 0 w 5715000"/>
                <a:gd name="connsiteY0" fmla="*/ 0 h 457200"/>
                <a:gd name="connsiteX1" fmla="*/ 5319039 w 5715000"/>
                <a:gd name="connsiteY1" fmla="*/ 5609 h 457200"/>
                <a:gd name="connsiteX2" fmla="*/ 5715000 w 5715000"/>
                <a:gd name="connsiteY2" fmla="*/ 222058 h 457200"/>
                <a:gd name="connsiteX3" fmla="*/ 5715000 w 5715000"/>
                <a:gd name="connsiteY3" fmla="*/ 457200 h 457200"/>
                <a:gd name="connsiteX4" fmla="*/ 0 w 5715000"/>
                <a:gd name="connsiteY4" fmla="*/ 457200 h 457200"/>
                <a:gd name="connsiteX5" fmla="*/ 0 w 5715000"/>
                <a:gd name="connsiteY5" fmla="*/ 0 h 457200"/>
                <a:gd name="connsiteX0" fmla="*/ 0 w 5715000"/>
                <a:gd name="connsiteY0" fmla="*/ 0 h 457200"/>
                <a:gd name="connsiteX1" fmla="*/ 5467895 w 5715000"/>
                <a:gd name="connsiteY1" fmla="*/ 5609 h 457200"/>
                <a:gd name="connsiteX2" fmla="*/ 5715000 w 5715000"/>
                <a:gd name="connsiteY2" fmla="*/ 222058 h 457200"/>
                <a:gd name="connsiteX3" fmla="*/ 5715000 w 5715000"/>
                <a:gd name="connsiteY3" fmla="*/ 457200 h 457200"/>
                <a:gd name="connsiteX4" fmla="*/ 0 w 5715000"/>
                <a:gd name="connsiteY4" fmla="*/ 457200 h 457200"/>
                <a:gd name="connsiteX5" fmla="*/ 0 w 5715000"/>
                <a:gd name="connsiteY5" fmla="*/ 0 h 457200"/>
                <a:gd name="connsiteX0" fmla="*/ 0 w 5715000"/>
                <a:gd name="connsiteY0" fmla="*/ 0 h 457200"/>
                <a:gd name="connsiteX1" fmla="*/ 5467895 w 5715000"/>
                <a:gd name="connsiteY1" fmla="*/ 5609 h 457200"/>
                <a:gd name="connsiteX2" fmla="*/ 5704367 w 5715000"/>
                <a:gd name="connsiteY2" fmla="*/ 179528 h 457200"/>
                <a:gd name="connsiteX3" fmla="*/ 5715000 w 5715000"/>
                <a:gd name="connsiteY3" fmla="*/ 457200 h 457200"/>
                <a:gd name="connsiteX4" fmla="*/ 0 w 5715000"/>
                <a:gd name="connsiteY4" fmla="*/ 457200 h 457200"/>
                <a:gd name="connsiteX5" fmla="*/ 0 w 5715000"/>
                <a:gd name="connsiteY5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00" h="457200">
                  <a:moveTo>
                    <a:pt x="0" y="0"/>
                  </a:moveTo>
                  <a:lnTo>
                    <a:pt x="5467895" y="5609"/>
                  </a:lnTo>
                  <a:lnTo>
                    <a:pt x="5704367" y="179528"/>
                  </a:lnTo>
                  <a:lnTo>
                    <a:pt x="57150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57" y="1541777"/>
              <a:ext cx="225324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100" b="1" dirty="0">
                  <a:solidFill>
                    <a:schemeClr val="bg1"/>
                  </a:solidFill>
                </a:rPr>
                <a:t>Bahan dan Alat </a:t>
              </a:r>
            </a:p>
            <a:p>
              <a:r>
                <a:rPr lang="sv-SE" sz="2100" b="1" dirty="0">
                  <a:solidFill>
                    <a:schemeClr val="bg1"/>
                  </a:solidFill>
                </a:rPr>
                <a:t>Menggambar  </a:t>
              </a:r>
            </a:p>
            <a:p>
              <a:r>
                <a:rPr lang="sv-SE" sz="2100" b="1" dirty="0">
                  <a:solidFill>
                    <a:schemeClr val="bg1"/>
                  </a:solidFill>
                </a:rPr>
                <a:t>Ragam Hias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7398371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 descr="https://encrypted-tbn3.gstatic.com/images?q=tbn:ANd9GcSCUb_gLlOgdkQy8H5R6R8WmXQ5c9fVVY_E0-FwkFu-3N2nC-_G"/>
          <p:cNvSpPr>
            <a:spLocks noChangeAspect="1" noChangeArrowheads="1"/>
          </p:cNvSpPr>
          <p:nvPr/>
        </p:nvSpPr>
        <p:spPr bwMode="auto">
          <a:xfrm>
            <a:off x="116682" y="-1343025"/>
            <a:ext cx="3743325" cy="28074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72" y="1153392"/>
            <a:ext cx="1616903" cy="117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31" y="1876298"/>
            <a:ext cx="1590709" cy="1055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6" y="1280680"/>
            <a:ext cx="1512168" cy="21756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-36512" y="3435846"/>
            <a:ext cx="249663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solidFill>
                  <a:srgbClr val="FF0000"/>
                </a:solidFill>
              </a:rPr>
              <a:t>Ornamen Mistar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88" y="2804344"/>
            <a:ext cx="1890477" cy="1574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430064" y="3282538"/>
            <a:ext cx="169597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2000" dirty="0"/>
              <a:t>Teknik Manual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0064" y="1280680"/>
            <a:ext cx="157453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2000" dirty="0"/>
              <a:t>Teknik Mistar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62" y="1464469"/>
            <a:ext cx="1516068" cy="27634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157172" y="2314584"/>
            <a:ext cx="1574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rgbClr val="FF0000"/>
                </a:solidFill>
              </a:rPr>
              <a:t>Teknik Mistar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81371" y="4360650"/>
            <a:ext cx="1791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solidFill>
                  <a:srgbClr val="FF0000"/>
                </a:solidFill>
              </a:rPr>
              <a:t>Teknik Arsir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68767" y="4063298"/>
            <a:ext cx="1695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rgbClr val="FF0000"/>
                </a:solidFill>
              </a:rPr>
              <a:t>Teknik </a:t>
            </a:r>
            <a:r>
              <a:rPr lang="id-ID" sz="2000" dirty="0" err="1">
                <a:solidFill>
                  <a:srgbClr val="FF0000"/>
                </a:solidFill>
              </a:rPr>
              <a:t>Akuarel</a:t>
            </a:r>
            <a:endParaRPr lang="id-ID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851" y="76667"/>
            <a:ext cx="83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v-SE" sz="3200" b="1" dirty="0">
                <a:solidFill>
                  <a:srgbClr val="C00000"/>
                </a:solidFill>
              </a:rPr>
              <a:t>MEDIA MENGGAMBAR RAGAM HIAS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" y="627534"/>
            <a:ext cx="8028385" cy="481120"/>
            <a:chOff x="0" y="1495675"/>
            <a:chExt cx="5332383" cy="481120"/>
          </a:xfrm>
        </p:grpSpPr>
        <p:sp>
          <p:nvSpPr>
            <p:cNvPr id="19" name="Snip Single Corner Rectangle 4"/>
            <p:cNvSpPr/>
            <p:nvPr/>
          </p:nvSpPr>
          <p:spPr>
            <a:xfrm>
              <a:off x="0" y="1504950"/>
              <a:ext cx="5332383" cy="471845"/>
            </a:xfrm>
            <a:custGeom>
              <a:avLst/>
              <a:gdLst>
                <a:gd name="connsiteX0" fmla="*/ 0 w 5715000"/>
                <a:gd name="connsiteY0" fmla="*/ 0 h 457200"/>
                <a:gd name="connsiteX1" fmla="*/ 5638798 w 5715000"/>
                <a:gd name="connsiteY1" fmla="*/ 0 h 457200"/>
                <a:gd name="connsiteX2" fmla="*/ 5715000 w 5715000"/>
                <a:gd name="connsiteY2" fmla="*/ 76202 h 457200"/>
                <a:gd name="connsiteX3" fmla="*/ 5715000 w 5715000"/>
                <a:gd name="connsiteY3" fmla="*/ 457200 h 457200"/>
                <a:gd name="connsiteX4" fmla="*/ 0 w 5715000"/>
                <a:gd name="connsiteY4" fmla="*/ 457200 h 457200"/>
                <a:gd name="connsiteX5" fmla="*/ 0 w 5715000"/>
                <a:gd name="connsiteY5" fmla="*/ 0 h 457200"/>
                <a:gd name="connsiteX0" fmla="*/ 0 w 5715000"/>
                <a:gd name="connsiteY0" fmla="*/ 0 h 457200"/>
                <a:gd name="connsiteX1" fmla="*/ 5319039 w 5715000"/>
                <a:gd name="connsiteY1" fmla="*/ 5609 h 457200"/>
                <a:gd name="connsiteX2" fmla="*/ 5715000 w 5715000"/>
                <a:gd name="connsiteY2" fmla="*/ 76202 h 457200"/>
                <a:gd name="connsiteX3" fmla="*/ 5715000 w 5715000"/>
                <a:gd name="connsiteY3" fmla="*/ 457200 h 457200"/>
                <a:gd name="connsiteX4" fmla="*/ 0 w 5715000"/>
                <a:gd name="connsiteY4" fmla="*/ 457200 h 457200"/>
                <a:gd name="connsiteX5" fmla="*/ 0 w 5715000"/>
                <a:gd name="connsiteY5" fmla="*/ 0 h 457200"/>
                <a:gd name="connsiteX0" fmla="*/ 0 w 5715000"/>
                <a:gd name="connsiteY0" fmla="*/ 0 h 457200"/>
                <a:gd name="connsiteX1" fmla="*/ 5319039 w 5715000"/>
                <a:gd name="connsiteY1" fmla="*/ 5609 h 457200"/>
                <a:gd name="connsiteX2" fmla="*/ 5715000 w 5715000"/>
                <a:gd name="connsiteY2" fmla="*/ 222058 h 457200"/>
                <a:gd name="connsiteX3" fmla="*/ 5715000 w 5715000"/>
                <a:gd name="connsiteY3" fmla="*/ 457200 h 457200"/>
                <a:gd name="connsiteX4" fmla="*/ 0 w 5715000"/>
                <a:gd name="connsiteY4" fmla="*/ 457200 h 457200"/>
                <a:gd name="connsiteX5" fmla="*/ 0 w 5715000"/>
                <a:gd name="connsiteY5" fmla="*/ 0 h 457200"/>
                <a:gd name="connsiteX0" fmla="*/ 0 w 5715000"/>
                <a:gd name="connsiteY0" fmla="*/ 0 h 457200"/>
                <a:gd name="connsiteX1" fmla="*/ 5467895 w 5715000"/>
                <a:gd name="connsiteY1" fmla="*/ 5609 h 457200"/>
                <a:gd name="connsiteX2" fmla="*/ 5715000 w 5715000"/>
                <a:gd name="connsiteY2" fmla="*/ 222058 h 457200"/>
                <a:gd name="connsiteX3" fmla="*/ 5715000 w 5715000"/>
                <a:gd name="connsiteY3" fmla="*/ 457200 h 457200"/>
                <a:gd name="connsiteX4" fmla="*/ 0 w 5715000"/>
                <a:gd name="connsiteY4" fmla="*/ 457200 h 457200"/>
                <a:gd name="connsiteX5" fmla="*/ 0 w 5715000"/>
                <a:gd name="connsiteY5" fmla="*/ 0 h 457200"/>
                <a:gd name="connsiteX0" fmla="*/ 0 w 5715000"/>
                <a:gd name="connsiteY0" fmla="*/ 0 h 457200"/>
                <a:gd name="connsiteX1" fmla="*/ 5467895 w 5715000"/>
                <a:gd name="connsiteY1" fmla="*/ 5609 h 457200"/>
                <a:gd name="connsiteX2" fmla="*/ 5704367 w 5715000"/>
                <a:gd name="connsiteY2" fmla="*/ 179528 h 457200"/>
                <a:gd name="connsiteX3" fmla="*/ 5715000 w 5715000"/>
                <a:gd name="connsiteY3" fmla="*/ 457200 h 457200"/>
                <a:gd name="connsiteX4" fmla="*/ 0 w 5715000"/>
                <a:gd name="connsiteY4" fmla="*/ 457200 h 457200"/>
                <a:gd name="connsiteX5" fmla="*/ 0 w 5715000"/>
                <a:gd name="connsiteY5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00" h="457200">
                  <a:moveTo>
                    <a:pt x="0" y="0"/>
                  </a:moveTo>
                  <a:lnTo>
                    <a:pt x="5467895" y="5609"/>
                  </a:lnTo>
                  <a:lnTo>
                    <a:pt x="5704367" y="179528"/>
                  </a:lnTo>
                  <a:lnTo>
                    <a:pt x="57150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4885" y="1495675"/>
              <a:ext cx="2875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b="1" dirty="0">
                  <a:solidFill>
                    <a:schemeClr val="bg1"/>
                  </a:solidFill>
                </a:rPr>
                <a:t>Teknik Menggambar Ragam Hias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7398371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encrypted-tbn3.gstatic.com/images?q=tbn:ANd9GcSCUb_gLlOgdkQy8H5R6R8WmXQ5c9fVVY_E0-FwkFu-3N2nC-_G"/>
          <p:cNvSpPr>
            <a:spLocks noChangeAspect="1" noChangeArrowheads="1"/>
          </p:cNvSpPr>
          <p:nvPr/>
        </p:nvSpPr>
        <p:spPr bwMode="auto">
          <a:xfrm>
            <a:off x="116682" y="-1343025"/>
            <a:ext cx="3743325" cy="28074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16" name="AutoShape 4" descr="https://encrypted-tbn3.gstatic.com/images?q=tbn:ANd9GcSCUb_gLlOgdkQy8H5R6R8WmXQ5c9fVVY_E0-FwkFu-3N2nC-_G"/>
          <p:cNvSpPr>
            <a:spLocks noChangeAspect="1" noChangeArrowheads="1"/>
          </p:cNvSpPr>
          <p:nvPr/>
        </p:nvSpPr>
        <p:spPr bwMode="auto">
          <a:xfrm>
            <a:off x="116682" y="-1343025"/>
            <a:ext cx="3743325" cy="28074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42668934"/>
              </p:ext>
            </p:extLst>
          </p:nvPr>
        </p:nvGraphicFramePr>
        <p:xfrm>
          <a:off x="541834" y="915566"/>
          <a:ext cx="799060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4851" y="76667"/>
            <a:ext cx="833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sv-SE" sz="3600" b="1" dirty="0">
                <a:solidFill>
                  <a:srgbClr val="C00000"/>
                </a:solidFill>
              </a:rPr>
              <a:t>PROSEDUR MENGGAMBAR RAGAM HIAS</a:t>
            </a:r>
          </a:p>
        </p:txBody>
      </p:sp>
    </p:spTree>
    <p:extLst>
      <p:ext uri="{BB962C8B-B14F-4D97-AF65-F5344CB8AC3E}">
        <p14:creationId xmlns:p14="http://schemas.microsoft.com/office/powerpoint/2010/main" val="657398371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243</Words>
  <Application>Microsoft Office PowerPoint</Application>
  <PresentationFormat>On-screen Show (16:9)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juman</dc:creator>
  <cp:lastModifiedBy>User</cp:lastModifiedBy>
  <cp:revision>87</cp:revision>
  <dcterms:created xsi:type="dcterms:W3CDTF">2017-06-02T07:10:52Z</dcterms:created>
  <dcterms:modified xsi:type="dcterms:W3CDTF">2024-03-12T04:25:39Z</dcterms:modified>
</cp:coreProperties>
</file>