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14219" y="0"/>
            <a:ext cx="357378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657" y="3266467"/>
            <a:ext cx="8499666" cy="638778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411888" y="4144413"/>
            <a:ext cx="8458200" cy="4695190"/>
          </a:xfrm>
          <a:custGeom>
            <a:avLst/>
            <a:gdLst/>
            <a:ahLst/>
            <a:cxnLst/>
            <a:rect l="l" t="t" r="r" b="b"/>
            <a:pathLst>
              <a:path w="8458200" h="4695190">
                <a:moveTo>
                  <a:pt x="176107" y="0"/>
                </a:moveTo>
                <a:lnTo>
                  <a:pt x="137231" y="3671"/>
                </a:lnTo>
                <a:lnTo>
                  <a:pt x="84133" y="28205"/>
                </a:lnTo>
                <a:lnTo>
                  <a:pt x="14892" y="1557239"/>
                </a:lnTo>
                <a:lnTo>
                  <a:pt x="0" y="4527250"/>
                </a:lnTo>
                <a:lnTo>
                  <a:pt x="12095" y="4608701"/>
                </a:lnTo>
                <a:lnTo>
                  <a:pt x="29309" y="4650733"/>
                </a:lnTo>
                <a:lnTo>
                  <a:pt x="57688" y="4682226"/>
                </a:lnTo>
                <a:lnTo>
                  <a:pt x="100024" y="4694625"/>
                </a:lnTo>
                <a:lnTo>
                  <a:pt x="8234779" y="4640184"/>
                </a:lnTo>
                <a:lnTo>
                  <a:pt x="8286429" y="4623923"/>
                </a:lnTo>
                <a:lnTo>
                  <a:pt x="8398931" y="4026953"/>
                </a:lnTo>
                <a:lnTo>
                  <a:pt x="8457904" y="2180964"/>
                </a:lnTo>
                <a:lnTo>
                  <a:pt x="8442934" y="1705808"/>
                </a:lnTo>
                <a:lnTo>
                  <a:pt x="8405849" y="910210"/>
                </a:lnTo>
                <a:lnTo>
                  <a:pt x="8351589" y="245556"/>
                </a:lnTo>
                <a:lnTo>
                  <a:pt x="8319237" y="54918"/>
                </a:lnTo>
                <a:lnTo>
                  <a:pt x="8289000" y="22952"/>
                </a:lnTo>
                <a:lnTo>
                  <a:pt x="176107" y="0"/>
                </a:lnTo>
                <a:close/>
              </a:path>
            </a:pathLst>
          </a:custGeom>
          <a:solidFill>
            <a:srgbClr val="FFC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206616" y="4410438"/>
            <a:ext cx="259079" cy="314960"/>
          </a:xfrm>
          <a:custGeom>
            <a:avLst/>
            <a:gdLst/>
            <a:ahLst/>
            <a:cxnLst/>
            <a:rect l="l" t="t" r="r" b="b"/>
            <a:pathLst>
              <a:path w="259079" h="314960">
                <a:moveTo>
                  <a:pt x="191103" y="0"/>
                </a:moveTo>
                <a:lnTo>
                  <a:pt x="143658" y="19072"/>
                </a:lnTo>
                <a:lnTo>
                  <a:pt x="110829" y="53610"/>
                </a:lnTo>
                <a:lnTo>
                  <a:pt x="81334" y="90739"/>
                </a:lnTo>
                <a:lnTo>
                  <a:pt x="54789" y="130010"/>
                </a:lnTo>
                <a:lnTo>
                  <a:pt x="30807" y="170978"/>
                </a:lnTo>
                <a:lnTo>
                  <a:pt x="9003" y="213196"/>
                </a:lnTo>
                <a:lnTo>
                  <a:pt x="0" y="251441"/>
                </a:lnTo>
                <a:lnTo>
                  <a:pt x="2112" y="265010"/>
                </a:lnTo>
                <a:lnTo>
                  <a:pt x="22704" y="297815"/>
                </a:lnTo>
                <a:lnTo>
                  <a:pt x="58350" y="313780"/>
                </a:lnTo>
                <a:lnTo>
                  <a:pt x="71759" y="314459"/>
                </a:lnTo>
                <a:lnTo>
                  <a:pt x="85087" y="312049"/>
                </a:lnTo>
                <a:lnTo>
                  <a:pt x="118114" y="291768"/>
                </a:lnTo>
                <a:lnTo>
                  <a:pt x="141971" y="248035"/>
                </a:lnTo>
                <a:lnTo>
                  <a:pt x="159952" y="215643"/>
                </a:lnTo>
                <a:lnTo>
                  <a:pt x="179547" y="184237"/>
                </a:lnTo>
                <a:lnTo>
                  <a:pt x="191488" y="167590"/>
                </a:lnTo>
                <a:lnTo>
                  <a:pt x="190457" y="167590"/>
                </a:lnTo>
                <a:lnTo>
                  <a:pt x="197021" y="159564"/>
                </a:lnTo>
                <a:lnTo>
                  <a:pt x="201080" y="154218"/>
                </a:lnTo>
                <a:lnTo>
                  <a:pt x="201392" y="154218"/>
                </a:lnTo>
                <a:lnTo>
                  <a:pt x="201874" y="153629"/>
                </a:lnTo>
                <a:lnTo>
                  <a:pt x="213749" y="140071"/>
                </a:lnTo>
                <a:lnTo>
                  <a:pt x="226108" y="126961"/>
                </a:lnTo>
                <a:lnTo>
                  <a:pt x="238979" y="114343"/>
                </a:lnTo>
                <a:lnTo>
                  <a:pt x="253473" y="92607"/>
                </a:lnTo>
                <a:lnTo>
                  <a:pt x="258466" y="66707"/>
                </a:lnTo>
                <a:lnTo>
                  <a:pt x="253716" y="40808"/>
                </a:lnTo>
                <a:lnTo>
                  <a:pt x="238979" y="19072"/>
                </a:lnTo>
                <a:lnTo>
                  <a:pt x="216252" y="4935"/>
                </a:lnTo>
                <a:lnTo>
                  <a:pt x="191103" y="0"/>
                </a:lnTo>
                <a:close/>
              </a:path>
              <a:path w="259079" h="314960">
                <a:moveTo>
                  <a:pt x="198853" y="157324"/>
                </a:moveTo>
                <a:lnTo>
                  <a:pt x="197021" y="159564"/>
                </a:lnTo>
                <a:lnTo>
                  <a:pt x="194189" y="163292"/>
                </a:lnTo>
                <a:lnTo>
                  <a:pt x="190457" y="167590"/>
                </a:lnTo>
                <a:lnTo>
                  <a:pt x="191488" y="167590"/>
                </a:lnTo>
                <a:lnTo>
                  <a:pt x="198853" y="157324"/>
                </a:lnTo>
                <a:close/>
              </a:path>
              <a:path w="259079" h="314960">
                <a:moveTo>
                  <a:pt x="201080" y="154218"/>
                </a:moveTo>
                <a:lnTo>
                  <a:pt x="197021" y="159564"/>
                </a:lnTo>
                <a:lnTo>
                  <a:pt x="198853" y="157324"/>
                </a:lnTo>
                <a:lnTo>
                  <a:pt x="201080" y="154218"/>
                </a:lnTo>
                <a:close/>
              </a:path>
              <a:path w="259079" h="314960">
                <a:moveTo>
                  <a:pt x="201392" y="154218"/>
                </a:moveTo>
                <a:lnTo>
                  <a:pt x="201080" y="154218"/>
                </a:lnTo>
                <a:lnTo>
                  <a:pt x="198853" y="157324"/>
                </a:lnTo>
                <a:lnTo>
                  <a:pt x="201392" y="154218"/>
                </a:lnTo>
                <a:close/>
              </a:path>
            </a:pathLst>
          </a:custGeom>
          <a:solidFill>
            <a:srgbClr val="FCEC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027280" y="3871433"/>
            <a:ext cx="930910" cy="721360"/>
          </a:xfrm>
          <a:custGeom>
            <a:avLst/>
            <a:gdLst/>
            <a:ahLst/>
            <a:cxnLst/>
            <a:rect l="l" t="t" r="r" b="b"/>
            <a:pathLst>
              <a:path w="930909" h="721360">
                <a:moveTo>
                  <a:pt x="359632" y="0"/>
                </a:moveTo>
                <a:lnTo>
                  <a:pt x="313499" y="2138"/>
                </a:lnTo>
                <a:lnTo>
                  <a:pt x="268306" y="8689"/>
                </a:lnTo>
                <a:lnTo>
                  <a:pt x="224373" y="19924"/>
                </a:lnTo>
                <a:lnTo>
                  <a:pt x="182023" y="36114"/>
                </a:lnTo>
                <a:lnTo>
                  <a:pt x="141033" y="59674"/>
                </a:lnTo>
                <a:lnTo>
                  <a:pt x="104342" y="88562"/>
                </a:lnTo>
                <a:lnTo>
                  <a:pt x="72406" y="122020"/>
                </a:lnTo>
                <a:lnTo>
                  <a:pt x="45681" y="159291"/>
                </a:lnTo>
                <a:lnTo>
                  <a:pt x="24622" y="199616"/>
                </a:lnTo>
                <a:lnTo>
                  <a:pt x="9685" y="242238"/>
                </a:lnTo>
                <a:lnTo>
                  <a:pt x="1326" y="286400"/>
                </a:lnTo>
                <a:lnTo>
                  <a:pt x="0" y="331343"/>
                </a:lnTo>
                <a:lnTo>
                  <a:pt x="6162" y="376309"/>
                </a:lnTo>
                <a:lnTo>
                  <a:pt x="20268" y="420542"/>
                </a:lnTo>
                <a:lnTo>
                  <a:pt x="62934" y="499597"/>
                </a:lnTo>
                <a:lnTo>
                  <a:pt x="89305" y="532951"/>
                </a:lnTo>
                <a:lnTo>
                  <a:pt x="121108" y="563396"/>
                </a:lnTo>
                <a:lnTo>
                  <a:pt x="157567" y="590984"/>
                </a:lnTo>
                <a:lnTo>
                  <a:pt x="197904" y="615764"/>
                </a:lnTo>
                <a:lnTo>
                  <a:pt x="241343" y="637788"/>
                </a:lnTo>
                <a:lnTo>
                  <a:pt x="287105" y="657108"/>
                </a:lnTo>
                <a:lnTo>
                  <a:pt x="334415" y="673775"/>
                </a:lnTo>
                <a:lnTo>
                  <a:pt x="382494" y="687840"/>
                </a:lnTo>
                <a:lnTo>
                  <a:pt x="430566" y="699353"/>
                </a:lnTo>
                <a:lnTo>
                  <a:pt x="477853" y="708367"/>
                </a:lnTo>
                <a:lnTo>
                  <a:pt x="523578" y="714932"/>
                </a:lnTo>
                <a:lnTo>
                  <a:pt x="566964" y="719100"/>
                </a:lnTo>
                <a:lnTo>
                  <a:pt x="607234" y="720921"/>
                </a:lnTo>
                <a:lnTo>
                  <a:pt x="651833" y="714143"/>
                </a:lnTo>
                <a:lnTo>
                  <a:pt x="694594" y="701991"/>
                </a:lnTo>
                <a:lnTo>
                  <a:pt x="735104" y="684913"/>
                </a:lnTo>
                <a:lnTo>
                  <a:pt x="772951" y="663361"/>
                </a:lnTo>
                <a:lnTo>
                  <a:pt x="807722" y="637786"/>
                </a:lnTo>
                <a:lnTo>
                  <a:pt x="839006" y="608637"/>
                </a:lnTo>
                <a:lnTo>
                  <a:pt x="866391" y="576366"/>
                </a:lnTo>
                <a:lnTo>
                  <a:pt x="889464" y="541422"/>
                </a:lnTo>
                <a:lnTo>
                  <a:pt x="907813" y="504256"/>
                </a:lnTo>
                <a:lnTo>
                  <a:pt x="921026" y="465320"/>
                </a:lnTo>
                <a:lnTo>
                  <a:pt x="928691" y="425062"/>
                </a:lnTo>
                <a:lnTo>
                  <a:pt x="930395" y="383935"/>
                </a:lnTo>
                <a:lnTo>
                  <a:pt x="925727" y="342388"/>
                </a:lnTo>
                <a:lnTo>
                  <a:pt x="914274" y="300871"/>
                </a:lnTo>
                <a:lnTo>
                  <a:pt x="895625" y="259836"/>
                </a:lnTo>
                <a:lnTo>
                  <a:pt x="869366" y="219732"/>
                </a:lnTo>
                <a:lnTo>
                  <a:pt x="837059" y="190089"/>
                </a:lnTo>
                <a:lnTo>
                  <a:pt x="801830" y="161602"/>
                </a:lnTo>
                <a:lnTo>
                  <a:pt x="764002" y="134541"/>
                </a:lnTo>
                <a:lnTo>
                  <a:pt x="723895" y="109179"/>
                </a:lnTo>
                <a:lnTo>
                  <a:pt x="681832" y="85787"/>
                </a:lnTo>
                <a:lnTo>
                  <a:pt x="638134" y="64637"/>
                </a:lnTo>
                <a:lnTo>
                  <a:pt x="593122" y="45999"/>
                </a:lnTo>
                <a:lnTo>
                  <a:pt x="547120" y="30145"/>
                </a:lnTo>
                <a:lnTo>
                  <a:pt x="500448" y="17347"/>
                </a:lnTo>
                <a:lnTo>
                  <a:pt x="453428" y="7875"/>
                </a:lnTo>
                <a:lnTo>
                  <a:pt x="406382" y="2003"/>
                </a:lnTo>
                <a:lnTo>
                  <a:pt x="359632" y="0"/>
                </a:lnTo>
                <a:close/>
              </a:path>
            </a:pathLst>
          </a:custGeom>
          <a:solidFill>
            <a:srgbClr val="7E46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360036" y="3559563"/>
            <a:ext cx="652145" cy="699770"/>
          </a:xfrm>
          <a:custGeom>
            <a:avLst/>
            <a:gdLst/>
            <a:ahLst/>
            <a:cxnLst/>
            <a:rect l="l" t="t" r="r" b="b"/>
            <a:pathLst>
              <a:path w="652145" h="699770">
                <a:moveTo>
                  <a:pt x="276379" y="0"/>
                </a:moveTo>
                <a:lnTo>
                  <a:pt x="219639" y="8207"/>
                </a:lnTo>
                <a:lnTo>
                  <a:pt x="159821" y="30951"/>
                </a:lnTo>
                <a:lnTo>
                  <a:pt x="124381" y="52858"/>
                </a:lnTo>
                <a:lnTo>
                  <a:pt x="63236" y="210778"/>
                </a:lnTo>
                <a:lnTo>
                  <a:pt x="20492" y="354789"/>
                </a:lnTo>
                <a:lnTo>
                  <a:pt x="7971" y="405037"/>
                </a:lnTo>
                <a:lnTo>
                  <a:pt x="0" y="455911"/>
                </a:lnTo>
                <a:lnTo>
                  <a:pt x="174" y="500591"/>
                </a:lnTo>
                <a:lnTo>
                  <a:pt x="8936" y="544377"/>
                </a:lnTo>
                <a:lnTo>
                  <a:pt x="25718" y="585655"/>
                </a:lnTo>
                <a:lnTo>
                  <a:pt x="49957" y="622814"/>
                </a:lnTo>
                <a:lnTo>
                  <a:pt x="85787" y="655743"/>
                </a:lnTo>
                <a:lnTo>
                  <a:pt x="128805" y="677971"/>
                </a:lnTo>
                <a:lnTo>
                  <a:pt x="175967" y="691783"/>
                </a:lnTo>
                <a:lnTo>
                  <a:pt x="224233" y="699461"/>
                </a:lnTo>
                <a:lnTo>
                  <a:pt x="275141" y="697532"/>
                </a:lnTo>
                <a:lnTo>
                  <a:pt x="322281" y="681881"/>
                </a:lnTo>
                <a:lnTo>
                  <a:pt x="364899" y="655441"/>
                </a:lnTo>
                <a:lnTo>
                  <a:pt x="402242" y="621143"/>
                </a:lnTo>
                <a:lnTo>
                  <a:pt x="438848" y="578596"/>
                </a:lnTo>
                <a:lnTo>
                  <a:pt x="473302" y="533990"/>
                </a:lnTo>
                <a:lnTo>
                  <a:pt x="616484" y="327823"/>
                </a:lnTo>
                <a:lnTo>
                  <a:pt x="641221" y="280605"/>
                </a:lnTo>
                <a:lnTo>
                  <a:pt x="651741" y="230507"/>
                </a:lnTo>
                <a:lnTo>
                  <a:pt x="650305" y="220956"/>
                </a:lnTo>
                <a:lnTo>
                  <a:pt x="635088" y="173440"/>
                </a:lnTo>
                <a:lnTo>
                  <a:pt x="605516" y="134758"/>
                </a:lnTo>
                <a:lnTo>
                  <a:pt x="564531" y="105837"/>
                </a:lnTo>
                <a:lnTo>
                  <a:pt x="428763" y="38383"/>
                </a:lnTo>
                <a:lnTo>
                  <a:pt x="381709" y="19016"/>
                </a:lnTo>
                <a:lnTo>
                  <a:pt x="333335" y="5581"/>
                </a:lnTo>
                <a:lnTo>
                  <a:pt x="276379" y="0"/>
                </a:lnTo>
                <a:close/>
              </a:path>
            </a:pathLst>
          </a:custGeom>
          <a:solidFill>
            <a:srgbClr val="FCEC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410303" y="3370884"/>
            <a:ext cx="735965" cy="530860"/>
          </a:xfrm>
          <a:custGeom>
            <a:avLst/>
            <a:gdLst/>
            <a:ahLst/>
            <a:cxnLst/>
            <a:rect l="l" t="t" r="r" b="b"/>
            <a:pathLst>
              <a:path w="735965" h="530860">
                <a:moveTo>
                  <a:pt x="249836" y="0"/>
                </a:moveTo>
                <a:lnTo>
                  <a:pt x="205268" y="2117"/>
                </a:lnTo>
                <a:lnTo>
                  <a:pt x="161620" y="11358"/>
                </a:lnTo>
                <a:lnTo>
                  <a:pt x="119316" y="30187"/>
                </a:lnTo>
                <a:lnTo>
                  <a:pt x="81368" y="56909"/>
                </a:lnTo>
                <a:lnTo>
                  <a:pt x="49121" y="90128"/>
                </a:lnTo>
                <a:lnTo>
                  <a:pt x="23915" y="128448"/>
                </a:lnTo>
                <a:lnTo>
                  <a:pt x="7094" y="170473"/>
                </a:lnTo>
                <a:lnTo>
                  <a:pt x="0" y="214806"/>
                </a:lnTo>
                <a:lnTo>
                  <a:pt x="3975" y="260052"/>
                </a:lnTo>
                <a:lnTo>
                  <a:pt x="20362" y="304813"/>
                </a:lnTo>
                <a:lnTo>
                  <a:pt x="51741" y="342339"/>
                </a:lnTo>
                <a:lnTo>
                  <a:pt x="86351" y="376603"/>
                </a:lnTo>
                <a:lnTo>
                  <a:pt x="123860" y="407557"/>
                </a:lnTo>
                <a:lnTo>
                  <a:pt x="163941" y="435156"/>
                </a:lnTo>
                <a:lnTo>
                  <a:pt x="206262" y="459353"/>
                </a:lnTo>
                <a:lnTo>
                  <a:pt x="250496" y="480102"/>
                </a:lnTo>
                <a:lnTo>
                  <a:pt x="296311" y="497355"/>
                </a:lnTo>
                <a:lnTo>
                  <a:pt x="343379" y="511067"/>
                </a:lnTo>
                <a:lnTo>
                  <a:pt x="391370" y="521191"/>
                </a:lnTo>
                <a:lnTo>
                  <a:pt x="439954" y="527681"/>
                </a:lnTo>
                <a:lnTo>
                  <a:pt x="488801" y="530490"/>
                </a:lnTo>
                <a:lnTo>
                  <a:pt x="537583" y="529572"/>
                </a:lnTo>
                <a:lnTo>
                  <a:pt x="585969" y="524880"/>
                </a:lnTo>
                <a:lnTo>
                  <a:pt x="633630" y="516368"/>
                </a:lnTo>
                <a:lnTo>
                  <a:pt x="673041" y="492177"/>
                </a:lnTo>
                <a:lnTo>
                  <a:pt x="702505" y="461211"/>
                </a:lnTo>
                <a:lnTo>
                  <a:pt x="722463" y="425058"/>
                </a:lnTo>
                <a:lnTo>
                  <a:pt x="733357" y="385309"/>
                </a:lnTo>
                <a:lnTo>
                  <a:pt x="735626" y="343554"/>
                </a:lnTo>
                <a:lnTo>
                  <a:pt x="729714" y="301384"/>
                </a:lnTo>
                <a:lnTo>
                  <a:pt x="716059" y="260389"/>
                </a:lnTo>
                <a:lnTo>
                  <a:pt x="695104" y="222159"/>
                </a:lnTo>
                <a:lnTo>
                  <a:pt x="667290" y="188284"/>
                </a:lnTo>
                <a:lnTo>
                  <a:pt x="633056" y="160354"/>
                </a:lnTo>
                <a:lnTo>
                  <a:pt x="557397" y="112785"/>
                </a:lnTo>
                <a:lnTo>
                  <a:pt x="516452" y="88991"/>
                </a:lnTo>
                <a:lnTo>
                  <a:pt x="473910" y="66331"/>
                </a:lnTo>
                <a:lnTo>
                  <a:pt x="430131" y="45661"/>
                </a:lnTo>
                <a:lnTo>
                  <a:pt x="385474" y="27838"/>
                </a:lnTo>
                <a:lnTo>
                  <a:pt x="340299" y="13716"/>
                </a:lnTo>
                <a:lnTo>
                  <a:pt x="294967" y="4151"/>
                </a:lnTo>
                <a:lnTo>
                  <a:pt x="249836" y="0"/>
                </a:lnTo>
                <a:close/>
              </a:path>
            </a:pathLst>
          </a:custGeom>
          <a:solidFill>
            <a:srgbClr val="7E46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5639" y="590529"/>
            <a:ext cx="2484755" cy="2223135"/>
          </a:xfrm>
          <a:custGeom>
            <a:avLst/>
            <a:gdLst/>
            <a:ahLst/>
            <a:cxnLst/>
            <a:rect l="l" t="t" r="r" b="b"/>
            <a:pathLst>
              <a:path w="2484755" h="2223135">
                <a:moveTo>
                  <a:pt x="249959" y="962690"/>
                </a:moveTo>
                <a:lnTo>
                  <a:pt x="67990" y="1319073"/>
                </a:lnTo>
                <a:lnTo>
                  <a:pt x="0" y="1517910"/>
                </a:lnTo>
                <a:lnTo>
                  <a:pt x="39388" y="1631237"/>
                </a:lnTo>
                <a:lnTo>
                  <a:pt x="179555" y="1731094"/>
                </a:lnTo>
                <a:lnTo>
                  <a:pt x="325966" y="1622777"/>
                </a:lnTo>
                <a:lnTo>
                  <a:pt x="382103" y="1506629"/>
                </a:lnTo>
                <a:lnTo>
                  <a:pt x="354567" y="1310613"/>
                </a:lnTo>
                <a:lnTo>
                  <a:pt x="249959" y="962690"/>
                </a:lnTo>
                <a:close/>
              </a:path>
              <a:path w="2484755" h="2223135">
                <a:moveTo>
                  <a:pt x="938845" y="1997401"/>
                </a:moveTo>
                <a:lnTo>
                  <a:pt x="567290" y="1890365"/>
                </a:lnTo>
                <a:lnTo>
                  <a:pt x="366156" y="1862458"/>
                </a:lnTo>
                <a:lnTo>
                  <a:pt x="265887" y="1920675"/>
                </a:lnTo>
                <a:lnTo>
                  <a:pt x="196930" y="2072011"/>
                </a:lnTo>
                <a:lnTo>
                  <a:pt x="326618" y="2190975"/>
                </a:lnTo>
                <a:lnTo>
                  <a:pt x="447130" y="2222858"/>
                </a:lnTo>
                <a:lnTo>
                  <a:pt x="628021" y="2160665"/>
                </a:lnTo>
                <a:lnTo>
                  <a:pt x="938845" y="1997401"/>
                </a:lnTo>
                <a:close/>
              </a:path>
              <a:path w="2484755" h="2223135">
                <a:moveTo>
                  <a:pt x="647721" y="572983"/>
                </a:moveTo>
                <a:lnTo>
                  <a:pt x="460348" y="926529"/>
                </a:lnTo>
                <a:lnTo>
                  <a:pt x="389338" y="1124298"/>
                </a:lnTo>
                <a:lnTo>
                  <a:pt x="426996" y="1238219"/>
                </a:lnTo>
                <a:lnTo>
                  <a:pt x="565624" y="1340221"/>
                </a:lnTo>
                <a:lnTo>
                  <a:pt x="713712" y="1234155"/>
                </a:lnTo>
                <a:lnTo>
                  <a:pt x="771626" y="1118879"/>
                </a:lnTo>
                <a:lnTo>
                  <a:pt x="747064" y="922465"/>
                </a:lnTo>
                <a:lnTo>
                  <a:pt x="647721" y="572983"/>
                </a:lnTo>
                <a:close/>
              </a:path>
              <a:path w="2484755" h="2223135">
                <a:moveTo>
                  <a:pt x="1320891" y="1617997"/>
                </a:moveTo>
                <a:lnTo>
                  <a:pt x="950957" y="1505348"/>
                </a:lnTo>
                <a:lnTo>
                  <a:pt x="750249" y="1474402"/>
                </a:lnTo>
                <a:lnTo>
                  <a:pt x="649108" y="1531103"/>
                </a:lnTo>
                <a:lnTo>
                  <a:pt x="577878" y="1681393"/>
                </a:lnTo>
                <a:lnTo>
                  <a:pt x="705789" y="1802285"/>
                </a:lnTo>
                <a:lnTo>
                  <a:pt x="825823" y="1835979"/>
                </a:lnTo>
                <a:lnTo>
                  <a:pt x="1007638" y="1776530"/>
                </a:lnTo>
                <a:lnTo>
                  <a:pt x="1320891" y="1617997"/>
                </a:lnTo>
                <a:close/>
              </a:path>
              <a:path w="2484755" h="2223135">
                <a:moveTo>
                  <a:pt x="1666155" y="1396642"/>
                </a:moveTo>
                <a:lnTo>
                  <a:pt x="1336940" y="1193822"/>
                </a:lnTo>
                <a:lnTo>
                  <a:pt x="1150665" y="1112962"/>
                </a:lnTo>
                <a:lnTo>
                  <a:pt x="1038446" y="1142132"/>
                </a:lnTo>
                <a:lnTo>
                  <a:pt x="931400" y="1269405"/>
                </a:lnTo>
                <a:lnTo>
                  <a:pt x="1024404" y="1418836"/>
                </a:lnTo>
                <a:lnTo>
                  <a:pt x="1131942" y="1481900"/>
                </a:lnTo>
                <a:lnTo>
                  <a:pt x="1322898" y="1470526"/>
                </a:lnTo>
                <a:lnTo>
                  <a:pt x="1666155" y="1396642"/>
                </a:lnTo>
                <a:close/>
              </a:path>
              <a:path w="2484755" h="2223135">
                <a:moveTo>
                  <a:pt x="1280239" y="215018"/>
                </a:moveTo>
                <a:lnTo>
                  <a:pt x="1009269" y="509489"/>
                </a:lnTo>
                <a:lnTo>
                  <a:pt x="890388" y="682783"/>
                </a:lnTo>
                <a:lnTo>
                  <a:pt x="897897" y="802523"/>
                </a:lnTo>
                <a:lnTo>
                  <a:pt x="1006092" y="936332"/>
                </a:lnTo>
                <a:lnTo>
                  <a:pt x="1176236" y="871285"/>
                </a:lnTo>
                <a:lnTo>
                  <a:pt x="1261508" y="774466"/>
                </a:lnTo>
                <a:lnTo>
                  <a:pt x="1287608" y="578251"/>
                </a:lnTo>
                <a:lnTo>
                  <a:pt x="1280239" y="215018"/>
                </a:lnTo>
                <a:close/>
              </a:path>
              <a:path w="2484755" h="2223135">
                <a:moveTo>
                  <a:pt x="2055257" y="1214571"/>
                </a:moveTo>
                <a:lnTo>
                  <a:pt x="1748258" y="979532"/>
                </a:lnTo>
                <a:lnTo>
                  <a:pt x="1571130" y="880262"/>
                </a:lnTo>
                <a:lnTo>
                  <a:pt x="1456555" y="897931"/>
                </a:lnTo>
                <a:lnTo>
                  <a:pt x="1337220" y="1013708"/>
                </a:lnTo>
                <a:lnTo>
                  <a:pt x="1414598" y="1171732"/>
                </a:lnTo>
                <a:lnTo>
                  <a:pt x="1515186" y="1245330"/>
                </a:lnTo>
                <a:lnTo>
                  <a:pt x="1706301" y="1253333"/>
                </a:lnTo>
                <a:lnTo>
                  <a:pt x="2055257" y="1214571"/>
                </a:lnTo>
                <a:close/>
              </a:path>
              <a:path w="2484755" h="2223135">
                <a:moveTo>
                  <a:pt x="1790936" y="0"/>
                </a:moveTo>
                <a:lnTo>
                  <a:pt x="1491540" y="265538"/>
                </a:lnTo>
                <a:lnTo>
                  <a:pt x="1355729" y="425918"/>
                </a:lnTo>
                <a:lnTo>
                  <a:pt x="1351093" y="545820"/>
                </a:lnTo>
                <a:lnTo>
                  <a:pt x="1445222" y="689923"/>
                </a:lnTo>
                <a:lnTo>
                  <a:pt x="1621102" y="642418"/>
                </a:lnTo>
                <a:lnTo>
                  <a:pt x="1715740" y="554716"/>
                </a:lnTo>
                <a:lnTo>
                  <a:pt x="1761548" y="362136"/>
                </a:lnTo>
                <a:lnTo>
                  <a:pt x="1790936" y="0"/>
                </a:lnTo>
                <a:close/>
              </a:path>
              <a:path w="2484755" h="2223135">
                <a:moveTo>
                  <a:pt x="2484401" y="714632"/>
                </a:moveTo>
                <a:lnTo>
                  <a:pt x="2110013" y="573329"/>
                </a:lnTo>
                <a:lnTo>
                  <a:pt x="1904848" y="527821"/>
                </a:lnTo>
                <a:lnTo>
                  <a:pt x="1796574" y="579541"/>
                </a:lnTo>
                <a:lnTo>
                  <a:pt x="1712858" y="729923"/>
                </a:lnTo>
                <a:lnTo>
                  <a:pt x="1836752" y="863438"/>
                </a:lnTo>
                <a:lnTo>
                  <a:pt x="1958419" y="906350"/>
                </a:lnTo>
                <a:lnTo>
                  <a:pt x="2150192" y="857226"/>
                </a:lnTo>
                <a:lnTo>
                  <a:pt x="2484401" y="714632"/>
                </a:lnTo>
                <a:close/>
              </a:path>
            </a:pathLst>
          </a:custGeom>
          <a:solidFill>
            <a:srgbClr val="FFC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-4493" y="832751"/>
            <a:ext cx="2113915" cy="1844675"/>
          </a:xfrm>
          <a:custGeom>
            <a:avLst/>
            <a:gdLst/>
            <a:ahLst/>
            <a:cxnLst/>
            <a:rect l="l" t="t" r="r" b="b"/>
            <a:pathLst>
              <a:path w="2113915" h="1844675">
                <a:moveTo>
                  <a:pt x="229921" y="1112017"/>
                </a:moveTo>
                <a:lnTo>
                  <a:pt x="217721" y="1075049"/>
                </a:lnTo>
                <a:lnTo>
                  <a:pt x="208182" y="1086670"/>
                </a:lnTo>
                <a:lnTo>
                  <a:pt x="214743" y="1106552"/>
                </a:lnTo>
                <a:lnTo>
                  <a:pt x="212704" y="1140898"/>
                </a:lnTo>
                <a:lnTo>
                  <a:pt x="213544" y="1183968"/>
                </a:lnTo>
                <a:lnTo>
                  <a:pt x="216684" y="1234004"/>
                </a:lnTo>
                <a:lnTo>
                  <a:pt x="221541" y="1289248"/>
                </a:lnTo>
                <a:lnTo>
                  <a:pt x="227537" y="1347942"/>
                </a:lnTo>
                <a:lnTo>
                  <a:pt x="216502" y="1476601"/>
                </a:lnTo>
                <a:lnTo>
                  <a:pt x="210371" y="1539071"/>
                </a:lnTo>
                <a:lnTo>
                  <a:pt x="203056" y="1597956"/>
                </a:lnTo>
                <a:lnTo>
                  <a:pt x="193978" y="1651497"/>
                </a:lnTo>
                <a:lnTo>
                  <a:pt x="182557" y="1697937"/>
                </a:lnTo>
                <a:lnTo>
                  <a:pt x="140152" y="1731541"/>
                </a:lnTo>
                <a:lnTo>
                  <a:pt x="109462" y="1760120"/>
                </a:lnTo>
                <a:lnTo>
                  <a:pt x="66273" y="1791347"/>
                </a:lnTo>
                <a:lnTo>
                  <a:pt x="22549" y="1820954"/>
                </a:lnTo>
                <a:lnTo>
                  <a:pt x="0" y="1833675"/>
                </a:lnTo>
                <a:lnTo>
                  <a:pt x="3571" y="1844497"/>
                </a:lnTo>
                <a:lnTo>
                  <a:pt x="41083" y="1836590"/>
                </a:lnTo>
                <a:lnTo>
                  <a:pt x="36921" y="1823979"/>
                </a:lnTo>
                <a:lnTo>
                  <a:pt x="80400" y="1793631"/>
                </a:lnTo>
                <a:lnTo>
                  <a:pt x="123368" y="1761733"/>
                </a:lnTo>
                <a:lnTo>
                  <a:pt x="165924" y="1728586"/>
                </a:lnTo>
                <a:lnTo>
                  <a:pt x="208166" y="1694488"/>
                </a:lnTo>
                <a:lnTo>
                  <a:pt x="203579" y="1680590"/>
                </a:lnTo>
                <a:lnTo>
                  <a:pt x="213141" y="1628513"/>
                </a:lnTo>
                <a:lnTo>
                  <a:pt x="220561" y="1569950"/>
                </a:lnTo>
                <a:lnTo>
                  <a:pt x="226468" y="1506800"/>
                </a:lnTo>
                <a:lnTo>
                  <a:pt x="241385" y="1308854"/>
                </a:lnTo>
                <a:lnTo>
                  <a:pt x="235455" y="1250359"/>
                </a:lnTo>
                <a:lnTo>
                  <a:pt x="231149" y="1196787"/>
                </a:lnTo>
                <a:lnTo>
                  <a:pt x="229095" y="1150039"/>
                </a:lnTo>
                <a:lnTo>
                  <a:pt x="229921" y="1112017"/>
                </a:lnTo>
                <a:close/>
              </a:path>
              <a:path w="2113915" h="1844675">
                <a:moveTo>
                  <a:pt x="584780" y="1782051"/>
                </a:moveTo>
                <a:lnTo>
                  <a:pt x="580984" y="1770550"/>
                </a:lnTo>
                <a:lnTo>
                  <a:pt x="554884" y="1772512"/>
                </a:lnTo>
                <a:lnTo>
                  <a:pt x="527792" y="1771466"/>
                </a:lnTo>
                <a:lnTo>
                  <a:pt x="487871" y="1772074"/>
                </a:lnTo>
                <a:lnTo>
                  <a:pt x="435347" y="1775015"/>
                </a:lnTo>
                <a:lnTo>
                  <a:pt x="370443" y="1780967"/>
                </a:lnTo>
                <a:lnTo>
                  <a:pt x="305443" y="1786631"/>
                </a:lnTo>
                <a:lnTo>
                  <a:pt x="240573" y="1792687"/>
                </a:lnTo>
                <a:lnTo>
                  <a:pt x="176057" y="1799814"/>
                </a:lnTo>
                <a:lnTo>
                  <a:pt x="112118" y="1808692"/>
                </a:lnTo>
                <a:lnTo>
                  <a:pt x="36921" y="1823979"/>
                </a:lnTo>
                <a:lnTo>
                  <a:pt x="41083" y="1836590"/>
                </a:lnTo>
                <a:lnTo>
                  <a:pt x="66090" y="1831319"/>
                </a:lnTo>
                <a:lnTo>
                  <a:pt x="141517" y="1816727"/>
                </a:lnTo>
                <a:lnTo>
                  <a:pt x="205533" y="1808084"/>
                </a:lnTo>
                <a:lnTo>
                  <a:pt x="270003" y="1800815"/>
                </a:lnTo>
                <a:lnTo>
                  <a:pt x="334729" y="1794322"/>
                </a:lnTo>
                <a:lnTo>
                  <a:pt x="387454" y="1791990"/>
                </a:lnTo>
                <a:lnTo>
                  <a:pt x="440042" y="1789241"/>
                </a:lnTo>
                <a:lnTo>
                  <a:pt x="492295" y="1785479"/>
                </a:lnTo>
                <a:lnTo>
                  <a:pt x="531957" y="1784088"/>
                </a:lnTo>
                <a:lnTo>
                  <a:pt x="558831" y="1784471"/>
                </a:lnTo>
                <a:lnTo>
                  <a:pt x="584780" y="1782051"/>
                </a:lnTo>
                <a:close/>
              </a:path>
              <a:path w="2113915" h="1844675">
                <a:moveTo>
                  <a:pt x="639051" y="690245"/>
                </a:moveTo>
                <a:lnTo>
                  <a:pt x="631379" y="666996"/>
                </a:lnTo>
                <a:lnTo>
                  <a:pt x="618143" y="667415"/>
                </a:lnTo>
                <a:lnTo>
                  <a:pt x="625304" y="689112"/>
                </a:lnTo>
                <a:lnTo>
                  <a:pt x="621283" y="717455"/>
                </a:lnTo>
                <a:lnTo>
                  <a:pt x="619763" y="753372"/>
                </a:lnTo>
                <a:lnTo>
                  <a:pt x="620387" y="795786"/>
                </a:lnTo>
                <a:lnTo>
                  <a:pt x="622800" y="843622"/>
                </a:lnTo>
                <a:lnTo>
                  <a:pt x="614586" y="899783"/>
                </a:lnTo>
                <a:lnTo>
                  <a:pt x="607452" y="959213"/>
                </a:lnTo>
                <a:lnTo>
                  <a:pt x="601040" y="1020835"/>
                </a:lnTo>
                <a:lnTo>
                  <a:pt x="582937" y="1087553"/>
                </a:lnTo>
                <a:lnTo>
                  <a:pt x="576908" y="1150331"/>
                </a:lnTo>
                <a:lnTo>
                  <a:pt x="558475" y="1216052"/>
                </a:lnTo>
                <a:lnTo>
                  <a:pt x="539346" y="1279660"/>
                </a:lnTo>
                <a:lnTo>
                  <a:pt x="519164" y="1340078"/>
                </a:lnTo>
                <a:lnTo>
                  <a:pt x="441750" y="1429698"/>
                </a:lnTo>
                <a:lnTo>
                  <a:pt x="401872" y="1470960"/>
                </a:lnTo>
                <a:lnTo>
                  <a:pt x="373915" y="1507819"/>
                </a:lnTo>
                <a:lnTo>
                  <a:pt x="333696" y="1548045"/>
                </a:lnTo>
                <a:lnTo>
                  <a:pt x="305271" y="1583486"/>
                </a:lnTo>
                <a:lnTo>
                  <a:pt x="264457" y="1621913"/>
                </a:lnTo>
                <a:lnTo>
                  <a:pt x="255311" y="1634721"/>
                </a:lnTo>
                <a:lnTo>
                  <a:pt x="234078" y="1651434"/>
                </a:lnTo>
                <a:lnTo>
                  <a:pt x="212816" y="1668055"/>
                </a:lnTo>
                <a:lnTo>
                  <a:pt x="203579" y="1680590"/>
                </a:lnTo>
                <a:lnTo>
                  <a:pt x="208166" y="1694488"/>
                </a:lnTo>
                <a:lnTo>
                  <a:pt x="238132" y="1663718"/>
                </a:lnTo>
                <a:lnTo>
                  <a:pt x="267983" y="1632595"/>
                </a:lnTo>
                <a:lnTo>
                  <a:pt x="288525" y="1613794"/>
                </a:lnTo>
                <a:lnTo>
                  <a:pt x="308973" y="1594704"/>
                </a:lnTo>
                <a:lnTo>
                  <a:pt x="329340" y="1575372"/>
                </a:lnTo>
                <a:lnTo>
                  <a:pt x="349643" y="1555843"/>
                </a:lnTo>
                <a:lnTo>
                  <a:pt x="382553" y="1533991"/>
                </a:lnTo>
                <a:lnTo>
                  <a:pt x="378239" y="1520920"/>
                </a:lnTo>
                <a:lnTo>
                  <a:pt x="397511" y="1498269"/>
                </a:lnTo>
                <a:lnTo>
                  <a:pt x="416736" y="1475474"/>
                </a:lnTo>
                <a:lnTo>
                  <a:pt x="435905" y="1452511"/>
                </a:lnTo>
                <a:lnTo>
                  <a:pt x="455012" y="1429359"/>
                </a:lnTo>
                <a:lnTo>
                  <a:pt x="485756" y="1400944"/>
                </a:lnTo>
                <a:lnTo>
                  <a:pt x="523082" y="1351951"/>
                </a:lnTo>
                <a:lnTo>
                  <a:pt x="542636" y="1330154"/>
                </a:lnTo>
                <a:lnTo>
                  <a:pt x="536982" y="1313021"/>
                </a:lnTo>
                <a:lnTo>
                  <a:pt x="567866" y="1244507"/>
                </a:lnTo>
                <a:lnTo>
                  <a:pt x="585790" y="1177247"/>
                </a:lnTo>
                <a:lnTo>
                  <a:pt x="591149" y="1112436"/>
                </a:lnTo>
                <a:lnTo>
                  <a:pt x="608457" y="1043310"/>
                </a:lnTo>
                <a:lnTo>
                  <a:pt x="613989" y="979023"/>
                </a:lnTo>
                <a:lnTo>
                  <a:pt x="620199" y="916792"/>
                </a:lnTo>
                <a:lnTo>
                  <a:pt x="627482" y="857811"/>
                </a:lnTo>
                <a:lnTo>
                  <a:pt x="636233" y="803277"/>
                </a:lnTo>
                <a:lnTo>
                  <a:pt x="634784" y="758364"/>
                </a:lnTo>
                <a:lnTo>
                  <a:pt x="635592" y="720288"/>
                </a:lnTo>
                <a:lnTo>
                  <a:pt x="639051" y="690245"/>
                </a:lnTo>
                <a:close/>
              </a:path>
              <a:path w="2113915" h="1844675">
                <a:moveTo>
                  <a:pt x="1048425" y="1403894"/>
                </a:moveTo>
                <a:lnTo>
                  <a:pt x="1044696" y="1392595"/>
                </a:lnTo>
                <a:lnTo>
                  <a:pt x="1030748" y="1390855"/>
                </a:lnTo>
                <a:lnTo>
                  <a:pt x="991779" y="1394345"/>
                </a:lnTo>
                <a:lnTo>
                  <a:pt x="952145" y="1395820"/>
                </a:lnTo>
                <a:lnTo>
                  <a:pt x="912082" y="1395997"/>
                </a:lnTo>
                <a:lnTo>
                  <a:pt x="859766" y="1399571"/>
                </a:lnTo>
                <a:lnTo>
                  <a:pt x="807495" y="1403277"/>
                </a:lnTo>
                <a:lnTo>
                  <a:pt x="743443" y="1411812"/>
                </a:lnTo>
                <a:lnTo>
                  <a:pt x="679907" y="1421911"/>
                </a:lnTo>
                <a:lnTo>
                  <a:pt x="617124" y="1434290"/>
                </a:lnTo>
                <a:lnTo>
                  <a:pt x="555329" y="1449665"/>
                </a:lnTo>
                <a:lnTo>
                  <a:pt x="494759" y="1468751"/>
                </a:lnTo>
                <a:lnTo>
                  <a:pt x="435651" y="1492264"/>
                </a:lnTo>
                <a:lnTo>
                  <a:pt x="378239" y="1520920"/>
                </a:lnTo>
                <a:lnTo>
                  <a:pt x="382553" y="1533991"/>
                </a:lnTo>
                <a:lnTo>
                  <a:pt x="393523" y="1526708"/>
                </a:lnTo>
                <a:lnTo>
                  <a:pt x="451294" y="1499141"/>
                </a:lnTo>
                <a:lnTo>
                  <a:pt x="510670" y="1476438"/>
                </a:lnTo>
                <a:lnTo>
                  <a:pt x="571426" y="1457916"/>
                </a:lnTo>
                <a:lnTo>
                  <a:pt x="633336" y="1442891"/>
                </a:lnTo>
                <a:lnTo>
                  <a:pt x="696174" y="1430678"/>
                </a:lnTo>
                <a:lnTo>
                  <a:pt x="747654" y="1424573"/>
                </a:lnTo>
                <a:lnTo>
                  <a:pt x="811672" y="1415934"/>
                </a:lnTo>
                <a:lnTo>
                  <a:pt x="863880" y="1412035"/>
                </a:lnTo>
                <a:lnTo>
                  <a:pt x="916113" y="1408212"/>
                </a:lnTo>
                <a:lnTo>
                  <a:pt x="956086" y="1407763"/>
                </a:lnTo>
                <a:lnTo>
                  <a:pt x="995633" y="1406023"/>
                </a:lnTo>
                <a:lnTo>
                  <a:pt x="1022468" y="1406288"/>
                </a:lnTo>
                <a:lnTo>
                  <a:pt x="1048425" y="1403894"/>
                </a:lnTo>
                <a:close/>
              </a:path>
              <a:path w="2113915" h="1844675">
                <a:moveTo>
                  <a:pt x="1177694" y="296195"/>
                </a:moveTo>
                <a:lnTo>
                  <a:pt x="1163444" y="293540"/>
                </a:lnTo>
                <a:lnTo>
                  <a:pt x="1165758" y="300551"/>
                </a:lnTo>
                <a:lnTo>
                  <a:pt x="1159674" y="322642"/>
                </a:lnTo>
                <a:lnTo>
                  <a:pt x="1144639" y="358130"/>
                </a:lnTo>
                <a:lnTo>
                  <a:pt x="1132156" y="401355"/>
                </a:lnTo>
                <a:lnTo>
                  <a:pt x="1109612" y="454615"/>
                </a:lnTo>
                <a:lnTo>
                  <a:pt x="1100571" y="508270"/>
                </a:lnTo>
                <a:lnTo>
                  <a:pt x="1080359" y="568597"/>
                </a:lnTo>
                <a:lnTo>
                  <a:pt x="1048421" y="633917"/>
                </a:lnTo>
                <a:lnTo>
                  <a:pt x="1028322" y="694587"/>
                </a:lnTo>
                <a:lnTo>
                  <a:pt x="1007447" y="752907"/>
                </a:lnTo>
                <a:lnTo>
                  <a:pt x="973182" y="811176"/>
                </a:lnTo>
                <a:lnTo>
                  <a:pt x="949092" y="859751"/>
                </a:lnTo>
                <a:lnTo>
                  <a:pt x="922561" y="900933"/>
                </a:lnTo>
                <a:lnTo>
                  <a:pt x="893036" y="933040"/>
                </a:lnTo>
                <a:lnTo>
                  <a:pt x="894184" y="936520"/>
                </a:lnTo>
                <a:lnTo>
                  <a:pt x="872654" y="952328"/>
                </a:lnTo>
                <a:lnTo>
                  <a:pt x="862634" y="962490"/>
                </a:lnTo>
                <a:lnTo>
                  <a:pt x="852648" y="972758"/>
                </a:lnTo>
                <a:lnTo>
                  <a:pt x="842696" y="983125"/>
                </a:lnTo>
                <a:lnTo>
                  <a:pt x="801182" y="1019429"/>
                </a:lnTo>
                <a:lnTo>
                  <a:pt x="772048" y="1052721"/>
                </a:lnTo>
                <a:lnTo>
                  <a:pt x="731127" y="1090822"/>
                </a:lnTo>
                <a:lnTo>
                  <a:pt x="702493" y="1125630"/>
                </a:lnTo>
                <a:lnTo>
                  <a:pt x="674039" y="1160984"/>
                </a:lnTo>
                <a:lnTo>
                  <a:pt x="633660" y="1200725"/>
                </a:lnTo>
                <a:lnTo>
                  <a:pt x="577238" y="1272904"/>
                </a:lnTo>
                <a:lnTo>
                  <a:pt x="536982" y="1313021"/>
                </a:lnTo>
                <a:lnTo>
                  <a:pt x="542636" y="1330154"/>
                </a:lnTo>
                <a:lnTo>
                  <a:pt x="581744" y="1286559"/>
                </a:lnTo>
                <a:lnTo>
                  <a:pt x="637672" y="1212882"/>
                </a:lnTo>
                <a:lnTo>
                  <a:pt x="677814" y="1172421"/>
                </a:lnTo>
                <a:lnTo>
                  <a:pt x="706042" y="1136385"/>
                </a:lnTo>
                <a:lnTo>
                  <a:pt x="746529" y="1096969"/>
                </a:lnTo>
                <a:lnTo>
                  <a:pt x="769985" y="1086994"/>
                </a:lnTo>
                <a:lnTo>
                  <a:pt x="765576" y="1073634"/>
                </a:lnTo>
                <a:lnTo>
                  <a:pt x="785596" y="1053250"/>
                </a:lnTo>
                <a:lnTo>
                  <a:pt x="805711" y="1033154"/>
                </a:lnTo>
                <a:lnTo>
                  <a:pt x="825927" y="1013361"/>
                </a:lnTo>
                <a:lnTo>
                  <a:pt x="846248" y="993887"/>
                </a:lnTo>
                <a:lnTo>
                  <a:pt x="856921" y="985703"/>
                </a:lnTo>
                <a:lnTo>
                  <a:pt x="855561" y="981582"/>
                </a:lnTo>
                <a:lnTo>
                  <a:pt x="866286" y="973558"/>
                </a:lnTo>
                <a:lnTo>
                  <a:pt x="877034" y="965601"/>
                </a:lnTo>
                <a:lnTo>
                  <a:pt x="887926" y="958082"/>
                </a:lnTo>
                <a:lnTo>
                  <a:pt x="886781" y="954611"/>
                </a:lnTo>
                <a:lnTo>
                  <a:pt x="908648" y="939823"/>
                </a:lnTo>
                <a:lnTo>
                  <a:pt x="908568" y="939580"/>
                </a:lnTo>
                <a:lnTo>
                  <a:pt x="938698" y="909306"/>
                </a:lnTo>
                <a:lnTo>
                  <a:pt x="949345" y="901044"/>
                </a:lnTo>
                <a:lnTo>
                  <a:pt x="945779" y="890239"/>
                </a:lnTo>
                <a:lnTo>
                  <a:pt x="971579" y="846842"/>
                </a:lnTo>
                <a:lnTo>
                  <a:pt x="995406" y="797469"/>
                </a:lnTo>
                <a:lnTo>
                  <a:pt x="1017732" y="743548"/>
                </a:lnTo>
                <a:lnTo>
                  <a:pt x="1051089" y="682527"/>
                </a:lnTo>
                <a:lnTo>
                  <a:pt x="1092479" y="564796"/>
                </a:lnTo>
                <a:lnTo>
                  <a:pt x="1113514" y="506963"/>
                </a:lnTo>
                <a:lnTo>
                  <a:pt x="1123344" y="455700"/>
                </a:lnTo>
                <a:lnTo>
                  <a:pt x="1146560" y="404477"/>
                </a:lnTo>
                <a:lnTo>
                  <a:pt x="1159514" y="362681"/>
                </a:lnTo>
                <a:lnTo>
                  <a:pt x="1162677" y="331740"/>
                </a:lnTo>
                <a:lnTo>
                  <a:pt x="1168580" y="309102"/>
                </a:lnTo>
                <a:lnTo>
                  <a:pt x="1177694" y="296195"/>
                </a:lnTo>
                <a:close/>
              </a:path>
              <a:path w="2113915" h="1844675">
                <a:moveTo>
                  <a:pt x="1399973" y="1091309"/>
                </a:moveTo>
                <a:lnTo>
                  <a:pt x="1398566" y="1087046"/>
                </a:lnTo>
                <a:lnTo>
                  <a:pt x="1370863" y="1084149"/>
                </a:lnTo>
                <a:lnTo>
                  <a:pt x="1341405" y="1075935"/>
                </a:lnTo>
                <a:lnTo>
                  <a:pt x="1310613" y="1063681"/>
                </a:lnTo>
                <a:lnTo>
                  <a:pt x="1254789" y="1056621"/>
                </a:lnTo>
                <a:lnTo>
                  <a:pt x="1210533" y="1044093"/>
                </a:lnTo>
                <a:lnTo>
                  <a:pt x="1154147" y="1035331"/>
                </a:lnTo>
                <a:lnTo>
                  <a:pt x="1086051" y="1031613"/>
                </a:lnTo>
                <a:lnTo>
                  <a:pt x="1018728" y="1030235"/>
                </a:lnTo>
                <a:lnTo>
                  <a:pt x="952597" y="1032471"/>
                </a:lnTo>
                <a:lnTo>
                  <a:pt x="888081" y="1039599"/>
                </a:lnTo>
                <a:lnTo>
                  <a:pt x="825600" y="1052895"/>
                </a:lnTo>
                <a:lnTo>
                  <a:pt x="765576" y="1073634"/>
                </a:lnTo>
                <a:lnTo>
                  <a:pt x="769985" y="1086994"/>
                </a:lnTo>
                <a:lnTo>
                  <a:pt x="805208" y="1072153"/>
                </a:lnTo>
                <a:lnTo>
                  <a:pt x="854308" y="1058837"/>
                </a:lnTo>
                <a:lnTo>
                  <a:pt x="917552" y="1047852"/>
                </a:lnTo>
                <a:lnTo>
                  <a:pt x="982506" y="1042052"/>
                </a:lnTo>
                <a:lnTo>
                  <a:pt x="1048800" y="1040309"/>
                </a:lnTo>
                <a:lnTo>
                  <a:pt x="1103999" y="1045475"/>
                </a:lnTo>
                <a:lnTo>
                  <a:pt x="1159794" y="1052444"/>
                </a:lnTo>
                <a:lnTo>
                  <a:pt x="1215812" y="1060088"/>
                </a:lnTo>
                <a:lnTo>
                  <a:pt x="1271680" y="1067279"/>
                </a:lnTo>
                <a:lnTo>
                  <a:pt x="1314966" y="1076871"/>
                </a:lnTo>
                <a:lnTo>
                  <a:pt x="1345299" y="1087736"/>
                </a:lnTo>
                <a:lnTo>
                  <a:pt x="1374367" y="1094767"/>
                </a:lnTo>
                <a:lnTo>
                  <a:pt x="1389737" y="1100817"/>
                </a:lnTo>
                <a:lnTo>
                  <a:pt x="1391038" y="1104757"/>
                </a:lnTo>
                <a:lnTo>
                  <a:pt x="1399973" y="1091309"/>
                </a:lnTo>
                <a:close/>
              </a:path>
              <a:path w="2113915" h="1844675">
                <a:moveTo>
                  <a:pt x="1696626" y="4516"/>
                </a:moveTo>
                <a:lnTo>
                  <a:pt x="1681762" y="0"/>
                </a:lnTo>
                <a:lnTo>
                  <a:pt x="1367241" y="627406"/>
                </a:lnTo>
                <a:lnTo>
                  <a:pt x="1320971" y="649297"/>
                </a:lnTo>
                <a:lnTo>
                  <a:pt x="1275084" y="672351"/>
                </a:lnTo>
                <a:lnTo>
                  <a:pt x="1229580" y="696563"/>
                </a:lnTo>
                <a:lnTo>
                  <a:pt x="1184456" y="721930"/>
                </a:lnTo>
                <a:lnTo>
                  <a:pt x="1151773" y="744469"/>
                </a:lnTo>
                <a:lnTo>
                  <a:pt x="1107409" y="772136"/>
                </a:lnTo>
                <a:lnTo>
                  <a:pt x="1063423" y="800948"/>
                </a:lnTo>
                <a:lnTo>
                  <a:pt x="1019813" y="830901"/>
                </a:lnTo>
                <a:lnTo>
                  <a:pt x="988639" y="858013"/>
                </a:lnTo>
                <a:lnTo>
                  <a:pt x="945779" y="890239"/>
                </a:lnTo>
                <a:lnTo>
                  <a:pt x="949345" y="901044"/>
                </a:lnTo>
                <a:lnTo>
                  <a:pt x="981286" y="876258"/>
                </a:lnTo>
                <a:lnTo>
                  <a:pt x="1024276" y="844424"/>
                </a:lnTo>
                <a:lnTo>
                  <a:pt x="1067668" y="813811"/>
                </a:lnTo>
                <a:lnTo>
                  <a:pt x="1111465" y="784425"/>
                </a:lnTo>
                <a:lnTo>
                  <a:pt x="1155669" y="756273"/>
                </a:lnTo>
                <a:lnTo>
                  <a:pt x="1182003" y="755020"/>
                </a:lnTo>
                <a:lnTo>
                  <a:pt x="1177867" y="742487"/>
                </a:lnTo>
                <a:lnTo>
                  <a:pt x="1222658" y="716115"/>
                </a:lnTo>
                <a:lnTo>
                  <a:pt x="1267869" y="691013"/>
                </a:lnTo>
                <a:lnTo>
                  <a:pt x="1313500" y="667183"/>
                </a:lnTo>
                <a:lnTo>
                  <a:pt x="1359551" y="644627"/>
                </a:lnTo>
                <a:lnTo>
                  <a:pt x="1394405" y="628668"/>
                </a:lnTo>
                <a:lnTo>
                  <a:pt x="1390667" y="617342"/>
                </a:lnTo>
                <a:lnTo>
                  <a:pt x="1696626" y="4516"/>
                </a:lnTo>
                <a:close/>
              </a:path>
              <a:path w="2113915" h="1844675">
                <a:moveTo>
                  <a:pt x="1845551" y="901549"/>
                </a:moveTo>
                <a:lnTo>
                  <a:pt x="1831403" y="899203"/>
                </a:lnTo>
                <a:lnTo>
                  <a:pt x="1814986" y="889984"/>
                </a:lnTo>
                <a:lnTo>
                  <a:pt x="1784579" y="878892"/>
                </a:lnTo>
                <a:lnTo>
                  <a:pt x="1740517" y="866951"/>
                </a:lnTo>
                <a:lnTo>
                  <a:pt x="1695198" y="851202"/>
                </a:lnTo>
                <a:lnTo>
                  <a:pt x="1648960" y="832666"/>
                </a:lnTo>
                <a:lnTo>
                  <a:pt x="1590079" y="816346"/>
                </a:lnTo>
                <a:lnTo>
                  <a:pt x="1530953" y="799282"/>
                </a:lnTo>
                <a:lnTo>
                  <a:pt x="1471919" y="782497"/>
                </a:lnTo>
                <a:lnTo>
                  <a:pt x="1401253" y="770992"/>
                </a:lnTo>
                <a:lnTo>
                  <a:pt x="1343414" y="757828"/>
                </a:lnTo>
                <a:lnTo>
                  <a:pt x="1286679" y="748009"/>
                </a:lnTo>
                <a:lnTo>
                  <a:pt x="1231384" y="742554"/>
                </a:lnTo>
                <a:lnTo>
                  <a:pt x="1177867" y="742487"/>
                </a:lnTo>
                <a:lnTo>
                  <a:pt x="1182003" y="755020"/>
                </a:lnTo>
                <a:lnTo>
                  <a:pt x="1208336" y="753766"/>
                </a:lnTo>
                <a:lnTo>
                  <a:pt x="1263150" y="757763"/>
                </a:lnTo>
                <a:lnTo>
                  <a:pt x="1319717" y="767071"/>
                </a:lnTo>
                <a:lnTo>
                  <a:pt x="1377643" y="780499"/>
                </a:lnTo>
                <a:lnTo>
                  <a:pt x="1448596" y="792874"/>
                </a:lnTo>
                <a:lnTo>
                  <a:pt x="1508061" y="810964"/>
                </a:lnTo>
                <a:lnTo>
                  <a:pt x="1579765" y="825616"/>
                </a:lnTo>
                <a:lnTo>
                  <a:pt x="1639194" y="843598"/>
                </a:lnTo>
                <a:lnTo>
                  <a:pt x="1685954" y="863717"/>
                </a:lnTo>
                <a:lnTo>
                  <a:pt x="1743774" y="876820"/>
                </a:lnTo>
                <a:lnTo>
                  <a:pt x="1776077" y="893657"/>
                </a:lnTo>
                <a:lnTo>
                  <a:pt x="1818653" y="901093"/>
                </a:lnTo>
                <a:lnTo>
                  <a:pt x="1834925" y="909877"/>
                </a:lnTo>
                <a:lnTo>
                  <a:pt x="1836562" y="914835"/>
                </a:lnTo>
                <a:lnTo>
                  <a:pt x="1845551" y="901549"/>
                </a:lnTo>
                <a:close/>
              </a:path>
              <a:path w="2113915" h="1844675">
                <a:moveTo>
                  <a:pt x="2113503" y="457228"/>
                </a:moveTo>
                <a:lnTo>
                  <a:pt x="2109737" y="445818"/>
                </a:lnTo>
                <a:lnTo>
                  <a:pt x="2057137" y="448529"/>
                </a:lnTo>
                <a:lnTo>
                  <a:pt x="2004996" y="452632"/>
                </a:lnTo>
                <a:lnTo>
                  <a:pt x="1953314" y="458125"/>
                </a:lnTo>
                <a:lnTo>
                  <a:pt x="1902088" y="465001"/>
                </a:lnTo>
                <a:lnTo>
                  <a:pt x="1851318" y="473258"/>
                </a:lnTo>
                <a:lnTo>
                  <a:pt x="1801003" y="482891"/>
                </a:lnTo>
                <a:lnTo>
                  <a:pt x="1739079" y="497876"/>
                </a:lnTo>
                <a:lnTo>
                  <a:pt x="1689661" y="510227"/>
                </a:lnTo>
                <a:lnTo>
                  <a:pt x="1640701" y="523971"/>
                </a:lnTo>
                <a:lnTo>
                  <a:pt x="1604325" y="535318"/>
                </a:lnTo>
                <a:lnTo>
                  <a:pt x="1532093" y="559589"/>
                </a:lnTo>
                <a:lnTo>
                  <a:pt x="1484500" y="577473"/>
                </a:lnTo>
                <a:lnTo>
                  <a:pt x="1437359" y="596726"/>
                </a:lnTo>
                <a:lnTo>
                  <a:pt x="1390667" y="617342"/>
                </a:lnTo>
                <a:lnTo>
                  <a:pt x="1394405" y="628668"/>
                </a:lnTo>
                <a:lnTo>
                  <a:pt x="1406023" y="623349"/>
                </a:lnTo>
                <a:lnTo>
                  <a:pt x="1452918" y="603349"/>
                </a:lnTo>
                <a:lnTo>
                  <a:pt x="1500236" y="584631"/>
                </a:lnTo>
                <a:lnTo>
                  <a:pt x="1547977" y="567196"/>
                </a:lnTo>
                <a:lnTo>
                  <a:pt x="1608202" y="547067"/>
                </a:lnTo>
                <a:lnTo>
                  <a:pt x="1656793" y="532206"/>
                </a:lnTo>
                <a:lnTo>
                  <a:pt x="1705809" y="518636"/>
                </a:lnTo>
                <a:lnTo>
                  <a:pt x="1755252" y="506358"/>
                </a:lnTo>
                <a:lnTo>
                  <a:pt x="1805128" y="495393"/>
                </a:lnTo>
                <a:lnTo>
                  <a:pt x="1855437" y="485738"/>
                </a:lnTo>
                <a:lnTo>
                  <a:pt x="1906179" y="477398"/>
                </a:lnTo>
                <a:lnTo>
                  <a:pt x="1957356" y="470374"/>
                </a:lnTo>
                <a:lnTo>
                  <a:pt x="2008968" y="464669"/>
                </a:lnTo>
                <a:lnTo>
                  <a:pt x="2061017" y="460286"/>
                </a:lnTo>
                <a:lnTo>
                  <a:pt x="2113503" y="457228"/>
                </a:lnTo>
                <a:close/>
              </a:path>
            </a:pathLst>
          </a:custGeom>
          <a:solidFill>
            <a:srgbClr val="6825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5980483" y="8893692"/>
            <a:ext cx="2080260" cy="1246505"/>
          </a:xfrm>
          <a:custGeom>
            <a:avLst/>
            <a:gdLst/>
            <a:ahLst/>
            <a:cxnLst/>
            <a:rect l="l" t="t" r="r" b="b"/>
            <a:pathLst>
              <a:path w="2080259" h="1246504">
                <a:moveTo>
                  <a:pt x="1715075" y="254559"/>
                </a:moveTo>
                <a:lnTo>
                  <a:pt x="1953578" y="462993"/>
                </a:lnTo>
                <a:lnTo>
                  <a:pt x="2061998" y="589142"/>
                </a:lnTo>
                <a:lnTo>
                  <a:pt x="2066363" y="684010"/>
                </a:lnTo>
                <a:lnTo>
                  <a:pt x="1992699" y="798602"/>
                </a:lnTo>
                <a:lnTo>
                  <a:pt x="1853251" y="762031"/>
                </a:lnTo>
                <a:lnTo>
                  <a:pt x="1777849" y="693170"/>
                </a:lnTo>
                <a:lnTo>
                  <a:pt x="1740467" y="541014"/>
                </a:lnTo>
                <a:lnTo>
                  <a:pt x="1715075" y="254559"/>
                </a:lnTo>
                <a:close/>
              </a:path>
              <a:path w="2080259" h="1246504">
                <a:moveTo>
                  <a:pt x="1512930" y="1217516"/>
                </a:moveTo>
                <a:lnTo>
                  <a:pt x="1754546" y="1029632"/>
                </a:lnTo>
                <a:lnTo>
                  <a:pt x="1894169" y="949999"/>
                </a:lnTo>
                <a:lnTo>
                  <a:pt x="1984976" y="963311"/>
                </a:lnTo>
                <a:lnTo>
                  <a:pt x="2080144" y="1054266"/>
                </a:lnTo>
                <a:lnTo>
                  <a:pt x="2019798" y="1179820"/>
                </a:lnTo>
                <a:lnTo>
                  <a:pt x="1940598" y="1238676"/>
                </a:lnTo>
                <a:lnTo>
                  <a:pt x="1789367" y="1246140"/>
                </a:lnTo>
                <a:lnTo>
                  <a:pt x="1512930" y="1217516"/>
                </a:lnTo>
                <a:close/>
              </a:path>
              <a:path w="2080259" h="1246504">
                <a:moveTo>
                  <a:pt x="1308177" y="85067"/>
                </a:moveTo>
                <a:lnTo>
                  <a:pt x="1549817" y="289826"/>
                </a:lnTo>
                <a:lnTo>
                  <a:pt x="1660143" y="414303"/>
                </a:lnTo>
                <a:lnTo>
                  <a:pt x="1665954" y="509099"/>
                </a:lnTo>
                <a:lnTo>
                  <a:pt x="1594051" y="624815"/>
                </a:lnTo>
                <a:lnTo>
                  <a:pt x="1454033" y="590392"/>
                </a:lnTo>
                <a:lnTo>
                  <a:pt x="1377582" y="522694"/>
                </a:lnTo>
                <a:lnTo>
                  <a:pt x="1337896" y="371119"/>
                </a:lnTo>
                <a:lnTo>
                  <a:pt x="1308177" y="85067"/>
                </a:lnTo>
                <a:close/>
              </a:path>
              <a:path w="2080259" h="1246504">
                <a:moveTo>
                  <a:pt x="1120611" y="1050975"/>
                </a:moveTo>
                <a:lnTo>
                  <a:pt x="1359385" y="859443"/>
                </a:lnTo>
                <a:lnTo>
                  <a:pt x="1497802" y="777701"/>
                </a:lnTo>
                <a:lnTo>
                  <a:pt x="1588804" y="789643"/>
                </a:lnTo>
                <a:lnTo>
                  <a:pt x="1685335" y="879161"/>
                </a:lnTo>
                <a:lnTo>
                  <a:pt x="1626862" y="1005609"/>
                </a:lnTo>
                <a:lnTo>
                  <a:pt x="1548546" y="1065656"/>
                </a:lnTo>
                <a:lnTo>
                  <a:pt x="1397443" y="1075409"/>
                </a:lnTo>
                <a:lnTo>
                  <a:pt x="1120611" y="1050975"/>
                </a:lnTo>
                <a:close/>
              </a:path>
              <a:path w="2080259" h="1246504">
                <a:moveTo>
                  <a:pt x="801785" y="989781"/>
                </a:moveTo>
                <a:lnTo>
                  <a:pt x="984126" y="743947"/>
                </a:lnTo>
                <a:lnTo>
                  <a:pt x="1097262" y="629763"/>
                </a:lnTo>
                <a:lnTo>
                  <a:pt x="1188314" y="618215"/>
                </a:lnTo>
                <a:lnTo>
                  <a:pt x="1304401" y="680288"/>
                </a:lnTo>
                <a:lnTo>
                  <a:pt x="1279973" y="817450"/>
                </a:lnTo>
                <a:lnTo>
                  <a:pt x="1219475" y="895410"/>
                </a:lnTo>
                <a:lnTo>
                  <a:pt x="1075785" y="943182"/>
                </a:lnTo>
                <a:lnTo>
                  <a:pt x="801785" y="989781"/>
                </a:lnTo>
                <a:close/>
              </a:path>
              <a:path w="2080259" h="1246504">
                <a:moveTo>
                  <a:pt x="738072" y="7908"/>
                </a:moveTo>
                <a:lnTo>
                  <a:pt x="1023788" y="144678"/>
                </a:lnTo>
                <a:lnTo>
                  <a:pt x="1162102" y="237096"/>
                </a:lnTo>
                <a:lnTo>
                  <a:pt x="1191782" y="327305"/>
                </a:lnTo>
                <a:lnTo>
                  <a:pt x="1151596" y="457452"/>
                </a:lnTo>
                <a:lnTo>
                  <a:pt x="1007425" y="459659"/>
                </a:lnTo>
                <a:lnTo>
                  <a:pt x="916293" y="413568"/>
                </a:lnTo>
                <a:lnTo>
                  <a:pt x="839431" y="277032"/>
                </a:lnTo>
                <a:lnTo>
                  <a:pt x="738072" y="7908"/>
                </a:lnTo>
                <a:close/>
              </a:path>
              <a:path w="2080259" h="1246504">
                <a:moveTo>
                  <a:pt x="462287" y="970345"/>
                </a:moveTo>
                <a:lnTo>
                  <a:pt x="618829" y="707360"/>
                </a:lnTo>
                <a:lnTo>
                  <a:pt x="719831" y="582335"/>
                </a:lnTo>
                <a:lnTo>
                  <a:pt x="809233" y="561642"/>
                </a:lnTo>
                <a:lnTo>
                  <a:pt x="930974" y="611654"/>
                </a:lnTo>
                <a:lnTo>
                  <a:pt x="920557" y="750539"/>
                </a:lnTo>
                <a:lnTo>
                  <a:pt x="868262" y="834197"/>
                </a:lnTo>
                <a:lnTo>
                  <a:pt x="730153" y="896257"/>
                </a:lnTo>
                <a:lnTo>
                  <a:pt x="462287" y="970345"/>
                </a:lnTo>
                <a:close/>
              </a:path>
              <a:path w="2080259" h="1246504">
                <a:moveTo>
                  <a:pt x="299521" y="0"/>
                </a:moveTo>
                <a:lnTo>
                  <a:pt x="597624" y="107150"/>
                </a:lnTo>
                <a:lnTo>
                  <a:pt x="744585" y="185099"/>
                </a:lnTo>
                <a:lnTo>
                  <a:pt x="783238" y="271858"/>
                </a:lnTo>
                <a:lnTo>
                  <a:pt x="756417" y="405436"/>
                </a:lnTo>
                <a:lnTo>
                  <a:pt x="613187" y="422221"/>
                </a:lnTo>
                <a:lnTo>
                  <a:pt x="517851" y="385584"/>
                </a:lnTo>
                <a:lnTo>
                  <a:pt x="427573" y="257513"/>
                </a:lnTo>
                <a:lnTo>
                  <a:pt x="299521" y="0"/>
                </a:lnTo>
                <a:close/>
              </a:path>
              <a:path w="2080259" h="1246504">
                <a:moveTo>
                  <a:pt x="4" y="729063"/>
                </a:moveTo>
                <a:lnTo>
                  <a:pt x="233545" y="515160"/>
                </a:lnTo>
                <a:lnTo>
                  <a:pt x="370957" y="421405"/>
                </a:lnTo>
                <a:lnTo>
                  <a:pt x="465738" y="427590"/>
                </a:lnTo>
                <a:lnTo>
                  <a:pt x="571473" y="513505"/>
                </a:lnTo>
                <a:lnTo>
                  <a:pt x="519662" y="648050"/>
                </a:lnTo>
                <a:lnTo>
                  <a:pt x="442856" y="715352"/>
                </a:lnTo>
                <a:lnTo>
                  <a:pt x="287470" y="735620"/>
                </a:lnTo>
                <a:lnTo>
                  <a:pt x="4" y="729063"/>
                </a:lnTo>
                <a:close/>
              </a:path>
            </a:pathLst>
          </a:custGeom>
          <a:solidFill>
            <a:srgbClr val="FFC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6262031" y="9030967"/>
            <a:ext cx="2011045" cy="989330"/>
          </a:xfrm>
          <a:custGeom>
            <a:avLst/>
            <a:gdLst/>
            <a:ahLst/>
            <a:cxnLst/>
            <a:rect l="l" t="t" r="r" b="b"/>
            <a:pathLst>
              <a:path w="2011044" h="989329">
                <a:moveTo>
                  <a:pt x="1997896" y="868723"/>
                </a:moveTo>
                <a:lnTo>
                  <a:pt x="1997259" y="858422"/>
                </a:lnTo>
                <a:lnTo>
                  <a:pt x="2010022" y="859052"/>
                </a:lnTo>
                <a:lnTo>
                  <a:pt x="2010659" y="869353"/>
                </a:lnTo>
                <a:lnTo>
                  <a:pt x="1997896" y="868723"/>
                </a:lnTo>
                <a:close/>
              </a:path>
              <a:path w="2011044" h="989329">
                <a:moveTo>
                  <a:pt x="1648311" y="543583"/>
                </a:moveTo>
                <a:lnTo>
                  <a:pt x="1704992" y="658805"/>
                </a:lnTo>
                <a:lnTo>
                  <a:pt x="1733934" y="715348"/>
                </a:lnTo>
                <a:lnTo>
                  <a:pt x="1762504" y="765861"/>
                </a:lnTo>
                <a:lnTo>
                  <a:pt x="1790502" y="807130"/>
                </a:lnTo>
                <a:lnTo>
                  <a:pt x="1842334" y="822261"/>
                </a:lnTo>
                <a:lnTo>
                  <a:pt x="1894076" y="835940"/>
                </a:lnTo>
                <a:lnTo>
                  <a:pt x="1945700" y="847701"/>
                </a:lnTo>
                <a:lnTo>
                  <a:pt x="1997176" y="857075"/>
                </a:lnTo>
                <a:lnTo>
                  <a:pt x="1997804" y="867241"/>
                </a:lnTo>
                <a:lnTo>
                  <a:pt x="1985045" y="866678"/>
                </a:lnTo>
                <a:lnTo>
                  <a:pt x="1984958" y="865264"/>
                </a:lnTo>
                <a:lnTo>
                  <a:pt x="1972190" y="864566"/>
                </a:lnTo>
                <a:lnTo>
                  <a:pt x="1972074" y="862681"/>
                </a:lnTo>
                <a:lnTo>
                  <a:pt x="1959344" y="862589"/>
                </a:lnTo>
                <a:lnTo>
                  <a:pt x="1934189" y="867338"/>
                </a:lnTo>
                <a:lnTo>
                  <a:pt x="1933551" y="857019"/>
                </a:lnTo>
                <a:lnTo>
                  <a:pt x="1881948" y="845585"/>
                </a:lnTo>
                <a:lnTo>
                  <a:pt x="1842910" y="831584"/>
                </a:lnTo>
                <a:lnTo>
                  <a:pt x="1791113" y="817011"/>
                </a:lnTo>
                <a:lnTo>
                  <a:pt x="1778053" y="811585"/>
                </a:lnTo>
                <a:lnTo>
                  <a:pt x="1777344" y="800104"/>
                </a:lnTo>
                <a:lnTo>
                  <a:pt x="1749227" y="756928"/>
                </a:lnTo>
                <a:lnTo>
                  <a:pt x="1720659" y="706437"/>
                </a:lnTo>
                <a:lnTo>
                  <a:pt x="1691808" y="651362"/>
                </a:lnTo>
                <a:lnTo>
                  <a:pt x="1662842" y="594440"/>
                </a:lnTo>
                <a:lnTo>
                  <a:pt x="1648311" y="543583"/>
                </a:lnTo>
                <a:close/>
              </a:path>
              <a:path w="2011044" h="989329">
                <a:moveTo>
                  <a:pt x="1521797" y="988835"/>
                </a:moveTo>
                <a:lnTo>
                  <a:pt x="1521042" y="976622"/>
                </a:lnTo>
                <a:lnTo>
                  <a:pt x="1545950" y="967874"/>
                </a:lnTo>
                <a:lnTo>
                  <a:pt x="1583326" y="954982"/>
                </a:lnTo>
                <a:lnTo>
                  <a:pt x="1633234" y="938978"/>
                </a:lnTo>
                <a:lnTo>
                  <a:pt x="1683062" y="921677"/>
                </a:lnTo>
                <a:lnTo>
                  <a:pt x="1745549" y="903328"/>
                </a:lnTo>
                <a:lnTo>
                  <a:pt x="1808084" y="885747"/>
                </a:lnTo>
                <a:lnTo>
                  <a:pt x="1870730" y="869967"/>
                </a:lnTo>
                <a:lnTo>
                  <a:pt x="1933551" y="857019"/>
                </a:lnTo>
                <a:lnTo>
                  <a:pt x="1934189" y="867338"/>
                </a:lnTo>
                <a:lnTo>
                  <a:pt x="1896456" y="874461"/>
                </a:lnTo>
                <a:lnTo>
                  <a:pt x="1833785" y="889834"/>
                </a:lnTo>
                <a:lnTo>
                  <a:pt x="1758582" y="908315"/>
                </a:lnTo>
                <a:lnTo>
                  <a:pt x="1696125" y="927161"/>
                </a:lnTo>
                <a:lnTo>
                  <a:pt x="1646343" y="945197"/>
                </a:lnTo>
                <a:lnTo>
                  <a:pt x="1596486" y="962028"/>
                </a:lnTo>
                <a:lnTo>
                  <a:pt x="1559158" y="975696"/>
                </a:lnTo>
                <a:lnTo>
                  <a:pt x="1534286" y="985024"/>
                </a:lnTo>
                <a:lnTo>
                  <a:pt x="1521797" y="988835"/>
                </a:lnTo>
                <a:close/>
              </a:path>
              <a:path w="2011044" h="989329">
                <a:moveTo>
                  <a:pt x="1154348" y="190277"/>
                </a:moveTo>
                <a:lnTo>
                  <a:pt x="1153812" y="181605"/>
                </a:lnTo>
                <a:lnTo>
                  <a:pt x="1166304" y="177859"/>
                </a:lnTo>
                <a:lnTo>
                  <a:pt x="1166785" y="185639"/>
                </a:lnTo>
                <a:lnTo>
                  <a:pt x="1180727" y="205348"/>
                </a:lnTo>
                <a:lnTo>
                  <a:pt x="1195341" y="235923"/>
                </a:lnTo>
                <a:lnTo>
                  <a:pt x="1210512" y="275519"/>
                </a:lnTo>
                <a:lnTo>
                  <a:pt x="1226126" y="322289"/>
                </a:lnTo>
                <a:lnTo>
                  <a:pt x="1254745" y="373604"/>
                </a:lnTo>
                <a:lnTo>
                  <a:pt x="1283580" y="428401"/>
                </a:lnTo>
                <a:lnTo>
                  <a:pt x="1325191" y="484050"/>
                </a:lnTo>
                <a:lnTo>
                  <a:pt x="1354113" y="540273"/>
                </a:lnTo>
                <a:lnTo>
                  <a:pt x="1395585" y="593655"/>
                </a:lnTo>
                <a:lnTo>
                  <a:pt x="1449495" y="642420"/>
                </a:lnTo>
                <a:lnTo>
                  <a:pt x="1462911" y="653624"/>
                </a:lnTo>
                <a:lnTo>
                  <a:pt x="1489005" y="664071"/>
                </a:lnTo>
                <a:lnTo>
                  <a:pt x="1502423" y="675301"/>
                </a:lnTo>
                <a:lnTo>
                  <a:pt x="1528516" y="685722"/>
                </a:lnTo>
                <a:lnTo>
                  <a:pt x="1568169" y="709679"/>
                </a:lnTo>
                <a:lnTo>
                  <a:pt x="1620460" y="732239"/>
                </a:lnTo>
                <a:lnTo>
                  <a:pt x="1660018" y="754662"/>
                </a:lnTo>
                <a:lnTo>
                  <a:pt x="1712176" y="775070"/>
                </a:lnTo>
                <a:lnTo>
                  <a:pt x="1725305" y="781632"/>
                </a:lnTo>
                <a:lnTo>
                  <a:pt x="1738431" y="788130"/>
                </a:lnTo>
                <a:lnTo>
                  <a:pt x="1764228" y="793770"/>
                </a:lnTo>
                <a:lnTo>
                  <a:pt x="1777344" y="800104"/>
                </a:lnTo>
                <a:lnTo>
                  <a:pt x="1778053" y="811585"/>
                </a:lnTo>
                <a:lnTo>
                  <a:pt x="1751934" y="800732"/>
                </a:lnTo>
                <a:lnTo>
                  <a:pt x="1712725" y="783957"/>
                </a:lnTo>
                <a:lnTo>
                  <a:pt x="1686816" y="776504"/>
                </a:lnTo>
                <a:lnTo>
                  <a:pt x="1673568" y="768028"/>
                </a:lnTo>
                <a:lnTo>
                  <a:pt x="1647632" y="760134"/>
                </a:lnTo>
                <a:lnTo>
                  <a:pt x="1634361" y="751292"/>
                </a:lnTo>
                <a:lnTo>
                  <a:pt x="1595731" y="743892"/>
                </a:lnTo>
                <a:lnTo>
                  <a:pt x="1595152" y="734521"/>
                </a:lnTo>
                <a:lnTo>
                  <a:pt x="1581721" y="723082"/>
                </a:lnTo>
                <a:lnTo>
                  <a:pt x="1555607" y="712306"/>
                </a:lnTo>
                <a:lnTo>
                  <a:pt x="1529484" y="701391"/>
                </a:lnTo>
                <a:lnTo>
                  <a:pt x="1489829" y="677395"/>
                </a:lnTo>
                <a:lnTo>
                  <a:pt x="1437425" y="653013"/>
                </a:lnTo>
                <a:lnTo>
                  <a:pt x="1423898" y="640014"/>
                </a:lnTo>
                <a:lnTo>
                  <a:pt x="1410837" y="634570"/>
                </a:lnTo>
                <a:lnTo>
                  <a:pt x="1410481" y="628813"/>
                </a:lnTo>
                <a:lnTo>
                  <a:pt x="1368909" y="573793"/>
                </a:lnTo>
                <a:lnTo>
                  <a:pt x="1327131" y="515444"/>
                </a:lnTo>
                <a:lnTo>
                  <a:pt x="1297958" y="455168"/>
                </a:lnTo>
                <a:lnTo>
                  <a:pt x="1256173" y="396716"/>
                </a:lnTo>
                <a:lnTo>
                  <a:pt x="1227264" y="340706"/>
                </a:lnTo>
                <a:lnTo>
                  <a:pt x="1198689" y="290107"/>
                </a:lnTo>
                <a:lnTo>
                  <a:pt x="1183259" y="246321"/>
                </a:lnTo>
                <a:lnTo>
                  <a:pt x="1168434" y="212316"/>
                </a:lnTo>
                <a:lnTo>
                  <a:pt x="1154348" y="190277"/>
                </a:lnTo>
                <a:close/>
              </a:path>
              <a:path w="2011044" h="989329">
                <a:moveTo>
                  <a:pt x="1645231" y="535106"/>
                </a:moveTo>
                <a:lnTo>
                  <a:pt x="1646607" y="537619"/>
                </a:lnTo>
                <a:lnTo>
                  <a:pt x="1648311" y="543583"/>
                </a:lnTo>
                <a:lnTo>
                  <a:pt x="1646784" y="540489"/>
                </a:lnTo>
                <a:lnTo>
                  <a:pt x="1645231" y="535106"/>
                </a:lnTo>
                <a:close/>
              </a:path>
              <a:path w="2011044" h="989329">
                <a:moveTo>
                  <a:pt x="1587243" y="400593"/>
                </a:moveTo>
                <a:lnTo>
                  <a:pt x="1584702" y="359481"/>
                </a:lnTo>
                <a:lnTo>
                  <a:pt x="1598016" y="369014"/>
                </a:lnTo>
                <a:lnTo>
                  <a:pt x="1599671" y="395801"/>
                </a:lnTo>
                <a:lnTo>
                  <a:pt x="1614821" y="435060"/>
                </a:lnTo>
                <a:lnTo>
                  <a:pt x="1630591" y="484361"/>
                </a:lnTo>
                <a:lnTo>
                  <a:pt x="1645231" y="535106"/>
                </a:lnTo>
                <a:lnTo>
                  <a:pt x="1617919" y="485202"/>
                </a:lnTo>
                <a:lnTo>
                  <a:pt x="1602300" y="438354"/>
                </a:lnTo>
                <a:lnTo>
                  <a:pt x="1587243" y="400593"/>
                </a:lnTo>
                <a:close/>
              </a:path>
              <a:path w="2011044" h="989329">
                <a:moveTo>
                  <a:pt x="1067710" y="847399"/>
                </a:moveTo>
                <a:lnTo>
                  <a:pt x="1067131" y="838041"/>
                </a:lnTo>
                <a:lnTo>
                  <a:pt x="1079626" y="834328"/>
                </a:lnTo>
                <a:lnTo>
                  <a:pt x="1091850" y="826233"/>
                </a:lnTo>
                <a:lnTo>
                  <a:pt x="1129231" y="813419"/>
                </a:lnTo>
                <a:lnTo>
                  <a:pt x="1166493" y="798679"/>
                </a:lnTo>
                <a:lnTo>
                  <a:pt x="1229063" y="781675"/>
                </a:lnTo>
                <a:lnTo>
                  <a:pt x="1278991" y="765984"/>
                </a:lnTo>
                <a:lnTo>
                  <a:pt x="1341702" y="751266"/>
                </a:lnTo>
                <a:lnTo>
                  <a:pt x="1404599" y="739534"/>
                </a:lnTo>
                <a:lnTo>
                  <a:pt x="1467755" y="732014"/>
                </a:lnTo>
                <a:lnTo>
                  <a:pt x="1531248" y="729934"/>
                </a:lnTo>
                <a:lnTo>
                  <a:pt x="1595152" y="734521"/>
                </a:lnTo>
                <a:lnTo>
                  <a:pt x="1595731" y="743892"/>
                </a:lnTo>
                <a:lnTo>
                  <a:pt x="1582855" y="741425"/>
                </a:lnTo>
                <a:lnTo>
                  <a:pt x="1519104" y="739332"/>
                </a:lnTo>
                <a:lnTo>
                  <a:pt x="1455717" y="743118"/>
                </a:lnTo>
                <a:lnTo>
                  <a:pt x="1392624" y="751671"/>
                </a:lnTo>
                <a:lnTo>
                  <a:pt x="1329758" y="763880"/>
                </a:lnTo>
                <a:lnTo>
                  <a:pt x="1267048" y="778634"/>
                </a:lnTo>
                <a:lnTo>
                  <a:pt x="1217103" y="794039"/>
                </a:lnTo>
                <a:lnTo>
                  <a:pt x="1167178" y="809765"/>
                </a:lnTo>
                <a:lnTo>
                  <a:pt x="1129880" y="823919"/>
                </a:lnTo>
                <a:lnTo>
                  <a:pt x="1092464" y="836172"/>
                </a:lnTo>
                <a:lnTo>
                  <a:pt x="1080214" y="843847"/>
                </a:lnTo>
                <a:lnTo>
                  <a:pt x="1067710" y="847399"/>
                </a:lnTo>
                <a:close/>
              </a:path>
              <a:path w="2011044" h="989329">
                <a:moveTo>
                  <a:pt x="1044118" y="465605"/>
                </a:moveTo>
                <a:lnTo>
                  <a:pt x="1043486" y="455369"/>
                </a:lnTo>
                <a:lnTo>
                  <a:pt x="1056245" y="455932"/>
                </a:lnTo>
                <a:lnTo>
                  <a:pt x="1069324" y="461678"/>
                </a:lnTo>
                <a:lnTo>
                  <a:pt x="1082318" y="466038"/>
                </a:lnTo>
                <a:lnTo>
                  <a:pt x="1095317" y="470486"/>
                </a:lnTo>
                <a:lnTo>
                  <a:pt x="1108321" y="475016"/>
                </a:lnTo>
                <a:lnTo>
                  <a:pt x="1147705" y="494623"/>
                </a:lnTo>
                <a:lnTo>
                  <a:pt x="1199844" y="514724"/>
                </a:lnTo>
                <a:lnTo>
                  <a:pt x="1239371" y="536636"/>
                </a:lnTo>
                <a:lnTo>
                  <a:pt x="1278945" y="559328"/>
                </a:lnTo>
                <a:lnTo>
                  <a:pt x="1331229" y="581768"/>
                </a:lnTo>
                <a:lnTo>
                  <a:pt x="1410481" y="628813"/>
                </a:lnTo>
                <a:lnTo>
                  <a:pt x="1410837" y="634570"/>
                </a:lnTo>
                <a:lnTo>
                  <a:pt x="1371655" y="618236"/>
                </a:lnTo>
                <a:lnTo>
                  <a:pt x="1332089" y="595688"/>
                </a:lnTo>
                <a:lnTo>
                  <a:pt x="1292538" y="573376"/>
                </a:lnTo>
                <a:lnTo>
                  <a:pt x="1253015" y="551523"/>
                </a:lnTo>
                <a:lnTo>
                  <a:pt x="1200858" y="531135"/>
                </a:lnTo>
                <a:lnTo>
                  <a:pt x="1175403" y="531032"/>
                </a:lnTo>
                <a:lnTo>
                  <a:pt x="1174716" y="519910"/>
                </a:lnTo>
                <a:lnTo>
                  <a:pt x="1161401" y="510357"/>
                </a:lnTo>
                <a:lnTo>
                  <a:pt x="1135426" y="501827"/>
                </a:lnTo>
                <a:lnTo>
                  <a:pt x="1122142" y="492766"/>
                </a:lnTo>
                <a:lnTo>
                  <a:pt x="1096198" y="484753"/>
                </a:lnTo>
                <a:lnTo>
                  <a:pt x="1095982" y="481256"/>
                </a:lnTo>
                <a:lnTo>
                  <a:pt x="1083095" y="478611"/>
                </a:lnTo>
                <a:lnTo>
                  <a:pt x="1070211" y="476029"/>
                </a:lnTo>
                <a:lnTo>
                  <a:pt x="1070006" y="472720"/>
                </a:lnTo>
                <a:lnTo>
                  <a:pt x="1057149" y="470559"/>
                </a:lnTo>
                <a:lnTo>
                  <a:pt x="1056970" y="467672"/>
                </a:lnTo>
                <a:lnTo>
                  <a:pt x="1044118" y="465605"/>
                </a:lnTo>
                <a:close/>
              </a:path>
              <a:path w="2011044" h="989329">
                <a:moveTo>
                  <a:pt x="716235" y="719221"/>
                </a:moveTo>
                <a:lnTo>
                  <a:pt x="728614" y="713625"/>
                </a:lnTo>
                <a:lnTo>
                  <a:pt x="740536" y="700638"/>
                </a:lnTo>
                <a:lnTo>
                  <a:pt x="764785" y="681229"/>
                </a:lnTo>
                <a:lnTo>
                  <a:pt x="801470" y="657149"/>
                </a:lnTo>
                <a:lnTo>
                  <a:pt x="850698" y="630152"/>
                </a:lnTo>
                <a:lnTo>
                  <a:pt x="887227" y="603556"/>
                </a:lnTo>
                <a:lnTo>
                  <a:pt x="949193" y="576763"/>
                </a:lnTo>
                <a:lnTo>
                  <a:pt x="998676" y="553877"/>
                </a:lnTo>
                <a:lnTo>
                  <a:pt x="1061135" y="535082"/>
                </a:lnTo>
                <a:lnTo>
                  <a:pt x="1124005" y="522914"/>
                </a:lnTo>
                <a:lnTo>
                  <a:pt x="1174716" y="519910"/>
                </a:lnTo>
                <a:lnTo>
                  <a:pt x="1175403" y="531032"/>
                </a:lnTo>
                <a:lnTo>
                  <a:pt x="1137227" y="530978"/>
                </a:lnTo>
                <a:lnTo>
                  <a:pt x="1086870" y="539715"/>
                </a:lnTo>
                <a:lnTo>
                  <a:pt x="1024312" y="556913"/>
                </a:lnTo>
                <a:lnTo>
                  <a:pt x="962108" y="579855"/>
                </a:lnTo>
                <a:lnTo>
                  <a:pt x="912816" y="605823"/>
                </a:lnTo>
                <a:lnTo>
                  <a:pt x="814460" y="661455"/>
                </a:lnTo>
                <a:lnTo>
                  <a:pt x="777833" y="686469"/>
                </a:lnTo>
                <a:lnTo>
                  <a:pt x="753639" y="706775"/>
                </a:lnTo>
                <a:lnTo>
                  <a:pt x="729083" y="721224"/>
                </a:lnTo>
                <a:lnTo>
                  <a:pt x="729398" y="726315"/>
                </a:lnTo>
                <a:lnTo>
                  <a:pt x="716235" y="719221"/>
                </a:lnTo>
                <a:close/>
              </a:path>
              <a:path w="2011044" h="989329">
                <a:moveTo>
                  <a:pt x="650623" y="69221"/>
                </a:moveTo>
                <a:lnTo>
                  <a:pt x="662957" y="62917"/>
                </a:lnTo>
                <a:lnTo>
                  <a:pt x="663519" y="72003"/>
                </a:lnTo>
                <a:lnTo>
                  <a:pt x="690318" y="93861"/>
                </a:lnTo>
                <a:lnTo>
                  <a:pt x="705149" y="127959"/>
                </a:lnTo>
                <a:lnTo>
                  <a:pt x="745862" y="169063"/>
                </a:lnTo>
                <a:lnTo>
                  <a:pt x="786926" y="215855"/>
                </a:lnTo>
                <a:lnTo>
                  <a:pt x="869396" y="314973"/>
                </a:lnTo>
                <a:lnTo>
                  <a:pt x="923121" y="360748"/>
                </a:lnTo>
                <a:lnTo>
                  <a:pt x="963809" y="401462"/>
                </a:lnTo>
                <a:lnTo>
                  <a:pt x="1003958" y="433447"/>
                </a:lnTo>
                <a:lnTo>
                  <a:pt x="1043390" y="453820"/>
                </a:lnTo>
                <a:lnTo>
                  <a:pt x="1043931" y="462572"/>
                </a:lnTo>
                <a:lnTo>
                  <a:pt x="992104" y="447521"/>
                </a:lnTo>
                <a:lnTo>
                  <a:pt x="991509" y="437900"/>
                </a:lnTo>
                <a:lnTo>
                  <a:pt x="951316" y="405204"/>
                </a:lnTo>
                <a:lnTo>
                  <a:pt x="910641" y="364709"/>
                </a:lnTo>
                <a:lnTo>
                  <a:pt x="869646" y="319023"/>
                </a:lnTo>
                <a:lnTo>
                  <a:pt x="815815" y="271540"/>
                </a:lnTo>
                <a:lnTo>
                  <a:pt x="774662" y="223305"/>
                </a:lnTo>
                <a:lnTo>
                  <a:pt x="733672" y="177709"/>
                </a:lnTo>
                <a:lnTo>
                  <a:pt x="705682" y="136579"/>
                </a:lnTo>
                <a:lnTo>
                  <a:pt x="678177" y="103309"/>
                </a:lnTo>
                <a:lnTo>
                  <a:pt x="663996" y="79726"/>
                </a:lnTo>
                <a:lnTo>
                  <a:pt x="650623" y="69221"/>
                </a:lnTo>
                <a:close/>
              </a:path>
              <a:path w="2011044" h="989329">
                <a:moveTo>
                  <a:pt x="176034" y="7852"/>
                </a:moveTo>
                <a:lnTo>
                  <a:pt x="188273" y="0"/>
                </a:lnTo>
                <a:lnTo>
                  <a:pt x="605498" y="368557"/>
                </a:lnTo>
                <a:lnTo>
                  <a:pt x="656594" y="371785"/>
                </a:lnTo>
                <a:lnTo>
                  <a:pt x="707784" y="376523"/>
                </a:lnTo>
                <a:lnTo>
                  <a:pt x="759066" y="382764"/>
                </a:lnTo>
                <a:lnTo>
                  <a:pt x="810442" y="390504"/>
                </a:lnTo>
                <a:lnTo>
                  <a:pt x="849233" y="400519"/>
                </a:lnTo>
                <a:lnTo>
                  <a:pt x="900792" y="411239"/>
                </a:lnTo>
                <a:lnTo>
                  <a:pt x="952443" y="423440"/>
                </a:lnTo>
                <a:lnTo>
                  <a:pt x="991509" y="437900"/>
                </a:lnTo>
                <a:lnTo>
                  <a:pt x="992104" y="447521"/>
                </a:lnTo>
                <a:lnTo>
                  <a:pt x="953042" y="433135"/>
                </a:lnTo>
                <a:lnTo>
                  <a:pt x="901395" y="420989"/>
                </a:lnTo>
                <a:lnTo>
                  <a:pt x="849838" y="410310"/>
                </a:lnTo>
                <a:lnTo>
                  <a:pt x="798373" y="401108"/>
                </a:lnTo>
                <a:lnTo>
                  <a:pt x="786010" y="406952"/>
                </a:lnTo>
                <a:lnTo>
                  <a:pt x="785397" y="397044"/>
                </a:lnTo>
                <a:lnTo>
                  <a:pt x="734057" y="389869"/>
                </a:lnTo>
                <a:lnTo>
                  <a:pt x="682811" y="384216"/>
                </a:lnTo>
                <a:lnTo>
                  <a:pt x="631659" y="380088"/>
                </a:lnTo>
                <a:lnTo>
                  <a:pt x="593366" y="378138"/>
                </a:lnTo>
                <a:lnTo>
                  <a:pt x="592714" y="367590"/>
                </a:lnTo>
                <a:lnTo>
                  <a:pt x="176034" y="7852"/>
                </a:lnTo>
                <a:close/>
              </a:path>
              <a:path w="2011044" h="989329">
                <a:moveTo>
                  <a:pt x="333981" y="710672"/>
                </a:moveTo>
                <a:lnTo>
                  <a:pt x="346179" y="702162"/>
                </a:lnTo>
                <a:lnTo>
                  <a:pt x="370504" y="683981"/>
                </a:lnTo>
                <a:lnTo>
                  <a:pt x="394388" y="658666"/>
                </a:lnTo>
                <a:lnTo>
                  <a:pt x="430616" y="627185"/>
                </a:lnTo>
                <a:lnTo>
                  <a:pt x="479295" y="591291"/>
                </a:lnTo>
                <a:lnTo>
                  <a:pt x="576413" y="515622"/>
                </a:lnTo>
                <a:lnTo>
                  <a:pt x="625068" y="479352"/>
                </a:lnTo>
                <a:lnTo>
                  <a:pt x="686609" y="445678"/>
                </a:lnTo>
                <a:lnTo>
                  <a:pt x="735790" y="417919"/>
                </a:lnTo>
                <a:lnTo>
                  <a:pt x="785397" y="397044"/>
                </a:lnTo>
                <a:lnTo>
                  <a:pt x="786010" y="406952"/>
                </a:lnTo>
                <a:lnTo>
                  <a:pt x="761283" y="418640"/>
                </a:lnTo>
                <a:lnTo>
                  <a:pt x="699357" y="446067"/>
                </a:lnTo>
                <a:lnTo>
                  <a:pt x="650494" y="478991"/>
                </a:lnTo>
                <a:lnTo>
                  <a:pt x="589218" y="516936"/>
                </a:lnTo>
                <a:lnTo>
                  <a:pt x="492297" y="595789"/>
                </a:lnTo>
                <a:lnTo>
                  <a:pt x="443723" y="633389"/>
                </a:lnTo>
                <a:lnTo>
                  <a:pt x="407582" y="666262"/>
                </a:lnTo>
                <a:lnTo>
                  <a:pt x="371070" y="693146"/>
                </a:lnTo>
                <a:lnTo>
                  <a:pt x="346738" y="711212"/>
                </a:lnTo>
                <a:lnTo>
                  <a:pt x="347135" y="717631"/>
                </a:lnTo>
                <a:lnTo>
                  <a:pt x="333981" y="710672"/>
                </a:lnTo>
                <a:close/>
              </a:path>
              <a:path w="2011044" h="989329">
                <a:moveTo>
                  <a:pt x="0" y="453751"/>
                </a:moveTo>
                <a:lnTo>
                  <a:pt x="49918" y="437910"/>
                </a:lnTo>
                <a:lnTo>
                  <a:pt x="99933" y="423645"/>
                </a:lnTo>
                <a:lnTo>
                  <a:pt x="150045" y="410951"/>
                </a:lnTo>
                <a:lnTo>
                  <a:pt x="200255" y="399822"/>
                </a:lnTo>
                <a:lnTo>
                  <a:pt x="250560" y="390253"/>
                </a:lnTo>
                <a:lnTo>
                  <a:pt x="288286" y="383022"/>
                </a:lnTo>
                <a:lnTo>
                  <a:pt x="338782" y="376538"/>
                </a:lnTo>
                <a:lnTo>
                  <a:pt x="389376" y="371629"/>
                </a:lnTo>
                <a:lnTo>
                  <a:pt x="440066" y="368287"/>
                </a:lnTo>
                <a:lnTo>
                  <a:pt x="490853" y="366505"/>
                </a:lnTo>
                <a:lnTo>
                  <a:pt x="541736" y="366275"/>
                </a:lnTo>
                <a:lnTo>
                  <a:pt x="592714" y="367590"/>
                </a:lnTo>
                <a:lnTo>
                  <a:pt x="593366" y="378138"/>
                </a:lnTo>
                <a:lnTo>
                  <a:pt x="580601" y="377488"/>
                </a:lnTo>
                <a:lnTo>
                  <a:pt x="542314" y="375638"/>
                </a:lnTo>
                <a:lnTo>
                  <a:pt x="491446" y="376105"/>
                </a:lnTo>
                <a:lnTo>
                  <a:pt x="440673" y="378111"/>
                </a:lnTo>
                <a:lnTo>
                  <a:pt x="389996" y="381658"/>
                </a:lnTo>
                <a:lnTo>
                  <a:pt x="339413" y="386750"/>
                </a:lnTo>
                <a:lnTo>
                  <a:pt x="288927" y="393390"/>
                </a:lnTo>
                <a:lnTo>
                  <a:pt x="238527" y="401438"/>
                </a:lnTo>
                <a:lnTo>
                  <a:pt x="188219" y="410971"/>
                </a:lnTo>
                <a:lnTo>
                  <a:pt x="150679" y="421210"/>
                </a:lnTo>
                <a:lnTo>
                  <a:pt x="100556" y="433724"/>
                </a:lnTo>
                <a:lnTo>
                  <a:pt x="50525" y="447734"/>
                </a:lnTo>
                <a:lnTo>
                  <a:pt x="13262" y="462461"/>
                </a:lnTo>
                <a:lnTo>
                  <a:pt x="0" y="453751"/>
                </a:lnTo>
                <a:close/>
              </a:path>
            </a:pathLst>
          </a:custGeom>
          <a:solidFill>
            <a:srgbClr val="6825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4756969" y="813888"/>
            <a:ext cx="2359660" cy="2546985"/>
          </a:xfrm>
          <a:custGeom>
            <a:avLst/>
            <a:gdLst/>
            <a:ahLst/>
            <a:cxnLst/>
            <a:rect l="l" t="t" r="r" b="b"/>
            <a:pathLst>
              <a:path w="2359659" h="2546985">
                <a:moveTo>
                  <a:pt x="582043" y="0"/>
                </a:moveTo>
                <a:lnTo>
                  <a:pt x="0" y="2178976"/>
                </a:lnTo>
                <a:lnTo>
                  <a:pt x="1374980" y="2546492"/>
                </a:lnTo>
                <a:lnTo>
                  <a:pt x="1893686" y="2217079"/>
                </a:lnTo>
                <a:lnTo>
                  <a:pt x="2359039" y="474908"/>
                </a:lnTo>
                <a:lnTo>
                  <a:pt x="582043" y="0"/>
                </a:lnTo>
                <a:close/>
              </a:path>
            </a:pathLst>
          </a:custGeom>
          <a:solidFill>
            <a:srgbClr val="FFC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5184993" y="1671468"/>
            <a:ext cx="1466215" cy="1689100"/>
          </a:xfrm>
          <a:custGeom>
            <a:avLst/>
            <a:gdLst/>
            <a:ahLst/>
            <a:cxnLst/>
            <a:rect l="l" t="t" r="r" b="b"/>
            <a:pathLst>
              <a:path w="1466215" h="1689100">
                <a:moveTo>
                  <a:pt x="1063651" y="1252110"/>
                </a:moveTo>
                <a:lnTo>
                  <a:pt x="947065" y="1688912"/>
                </a:lnTo>
                <a:lnTo>
                  <a:pt x="1465662" y="1359500"/>
                </a:lnTo>
                <a:lnTo>
                  <a:pt x="1063651" y="1252110"/>
                </a:lnTo>
                <a:close/>
              </a:path>
              <a:path w="1466215" h="1689100">
                <a:moveTo>
                  <a:pt x="6037" y="745578"/>
                </a:moveTo>
                <a:lnTo>
                  <a:pt x="0" y="768088"/>
                </a:lnTo>
                <a:lnTo>
                  <a:pt x="1242371" y="1100139"/>
                </a:lnTo>
                <a:lnTo>
                  <a:pt x="1248409" y="1077519"/>
                </a:lnTo>
                <a:lnTo>
                  <a:pt x="6037" y="745578"/>
                </a:lnTo>
                <a:close/>
              </a:path>
              <a:path w="1466215" h="1689100">
                <a:moveTo>
                  <a:pt x="55767" y="559128"/>
                </a:moveTo>
                <a:lnTo>
                  <a:pt x="49729" y="581748"/>
                </a:lnTo>
                <a:lnTo>
                  <a:pt x="1292101" y="913690"/>
                </a:lnTo>
                <a:lnTo>
                  <a:pt x="1298139" y="891180"/>
                </a:lnTo>
                <a:lnTo>
                  <a:pt x="55767" y="559128"/>
                </a:lnTo>
                <a:close/>
              </a:path>
              <a:path w="1466215" h="1689100">
                <a:moveTo>
                  <a:pt x="105607" y="372789"/>
                </a:moveTo>
                <a:lnTo>
                  <a:pt x="99569" y="395299"/>
                </a:lnTo>
                <a:lnTo>
                  <a:pt x="1341941" y="727350"/>
                </a:lnTo>
                <a:lnTo>
                  <a:pt x="1347978" y="704730"/>
                </a:lnTo>
                <a:lnTo>
                  <a:pt x="105607" y="372789"/>
                </a:lnTo>
                <a:close/>
              </a:path>
              <a:path w="1466215" h="1689100">
                <a:moveTo>
                  <a:pt x="155337" y="186339"/>
                </a:moveTo>
                <a:lnTo>
                  <a:pt x="149299" y="208959"/>
                </a:lnTo>
                <a:lnTo>
                  <a:pt x="1391670" y="540901"/>
                </a:lnTo>
                <a:lnTo>
                  <a:pt x="1397708" y="518391"/>
                </a:lnTo>
                <a:lnTo>
                  <a:pt x="155337" y="186339"/>
                </a:lnTo>
                <a:close/>
              </a:path>
              <a:path w="1466215" h="1689100">
                <a:moveTo>
                  <a:pt x="205176" y="0"/>
                </a:moveTo>
                <a:lnTo>
                  <a:pt x="199139" y="22510"/>
                </a:lnTo>
                <a:lnTo>
                  <a:pt x="1441510" y="354561"/>
                </a:lnTo>
                <a:lnTo>
                  <a:pt x="1447548" y="331941"/>
                </a:lnTo>
                <a:lnTo>
                  <a:pt x="205176" y="0"/>
                </a:lnTo>
                <a:close/>
              </a:path>
            </a:pathLst>
          </a:custGeom>
          <a:solidFill>
            <a:srgbClr val="6825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08081" y="1187775"/>
            <a:ext cx="981961" cy="4565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C6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9144" y="2744317"/>
            <a:ext cx="13189711" cy="330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700" y="3235055"/>
            <a:ext cx="17320260" cy="369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9556" y="0"/>
            <a:ext cx="5838444" cy="660958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796898"/>
            <a:ext cx="18288000" cy="8490585"/>
            <a:chOff x="0" y="1796898"/>
            <a:chExt cx="18288000" cy="849058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50991"/>
              <a:ext cx="5814059" cy="46360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2335" y="1796898"/>
              <a:ext cx="14915199" cy="71394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0" y="5612890"/>
              <a:ext cx="4343400" cy="4596382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6523" y="112776"/>
            <a:ext cx="2310383" cy="96316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0"/>
            <a:ext cx="5706110" cy="1196340"/>
            <a:chOff x="0" y="0"/>
            <a:chExt cx="5706110" cy="1196340"/>
          </a:xfrm>
        </p:grpSpPr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295399" cy="1196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6632" y="0"/>
              <a:ext cx="3163823" cy="116890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0455" y="0"/>
              <a:ext cx="1295400" cy="119634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419213" y="1364437"/>
            <a:ext cx="345440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682529"/>
                </a:solidFill>
                <a:latin typeface="Carlito"/>
                <a:cs typeface="Carlito"/>
              </a:rPr>
              <a:t>RANGKUMAN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07709" y="2652140"/>
            <a:ext cx="676148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130">
                <a:solidFill>
                  <a:srgbClr val="682529"/>
                </a:solidFill>
                <a:latin typeface="Carlito"/>
                <a:cs typeface="Carlito"/>
              </a:rPr>
              <a:t>MATA</a:t>
            </a:r>
            <a:r>
              <a:rPr dirty="0" sz="3400" spc="-6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400">
                <a:solidFill>
                  <a:srgbClr val="682529"/>
                </a:solidFill>
                <a:latin typeface="Carlito"/>
                <a:cs typeface="Carlito"/>
              </a:rPr>
              <a:t>PELAJARAN</a:t>
            </a:r>
            <a:r>
              <a:rPr dirty="0" sz="3400" spc="-160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400">
                <a:solidFill>
                  <a:srgbClr val="682529"/>
                </a:solidFill>
                <a:latin typeface="Carlito"/>
                <a:cs typeface="Carlito"/>
              </a:rPr>
              <a:t>BAHASA</a:t>
            </a:r>
            <a:r>
              <a:rPr dirty="0" sz="3400" spc="-110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400" spc="-10">
                <a:solidFill>
                  <a:srgbClr val="682529"/>
                </a:solidFill>
                <a:latin typeface="Carlito"/>
                <a:cs typeface="Carlito"/>
              </a:rPr>
              <a:t>INDONESIA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06339" y="3565347"/>
            <a:ext cx="7787640" cy="5033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39920" algn="l"/>
              </a:tabLst>
            </a:pPr>
            <a:r>
              <a:rPr dirty="0" sz="5500" spc="-10">
                <a:solidFill>
                  <a:srgbClr val="682529"/>
                </a:solidFill>
                <a:latin typeface="Carlito"/>
                <a:cs typeface="Carlito"/>
              </a:rPr>
              <a:t>MEMPELAJARI</a:t>
            </a:r>
            <a:r>
              <a:rPr dirty="0" sz="5500">
                <a:solidFill>
                  <a:srgbClr val="682529"/>
                </a:solidFill>
                <a:latin typeface="Carlito"/>
                <a:cs typeface="Carlito"/>
              </a:rPr>
              <a:t>	</a:t>
            </a:r>
            <a:r>
              <a:rPr dirty="0" sz="5500" spc="-85">
                <a:solidFill>
                  <a:srgbClr val="682529"/>
                </a:solidFill>
                <a:latin typeface="Carlito"/>
                <a:cs typeface="Carlito"/>
              </a:rPr>
              <a:t>KARYA</a:t>
            </a:r>
            <a:r>
              <a:rPr dirty="0" sz="5500" spc="-21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5500" spc="-10">
                <a:solidFill>
                  <a:srgbClr val="682529"/>
                </a:solidFill>
                <a:latin typeface="Carlito"/>
                <a:cs typeface="Carlito"/>
              </a:rPr>
              <a:t>FIKSI</a:t>
            </a:r>
            <a:endParaRPr sz="5500">
              <a:latin typeface="Carlito"/>
              <a:cs typeface="Carlito"/>
            </a:endParaRPr>
          </a:p>
          <a:p>
            <a:pPr algn="ctr" marR="1183640">
              <a:lnSpc>
                <a:spcPct val="100000"/>
              </a:lnSpc>
              <a:spcBef>
                <a:spcPts val="5045"/>
              </a:spcBef>
            </a:pPr>
            <a:r>
              <a:rPr dirty="0" sz="4300">
                <a:solidFill>
                  <a:srgbClr val="682529"/>
                </a:solidFill>
                <a:latin typeface="Carlito"/>
                <a:cs typeface="Carlito"/>
              </a:rPr>
              <a:t>KELAS</a:t>
            </a:r>
            <a:r>
              <a:rPr dirty="0" sz="4300" spc="-60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4300">
                <a:solidFill>
                  <a:srgbClr val="682529"/>
                </a:solidFill>
                <a:latin typeface="Carlito"/>
                <a:cs typeface="Carlito"/>
              </a:rPr>
              <a:t>8</a:t>
            </a:r>
            <a:r>
              <a:rPr dirty="0" sz="4300" spc="-7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4300">
                <a:solidFill>
                  <a:srgbClr val="682529"/>
                </a:solidFill>
                <a:latin typeface="Carlito"/>
                <a:cs typeface="Carlito"/>
              </a:rPr>
              <a:t>(</a:t>
            </a:r>
            <a:r>
              <a:rPr dirty="0" sz="4300" spc="-7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4300" spc="-35">
                <a:solidFill>
                  <a:srgbClr val="682529"/>
                </a:solidFill>
                <a:latin typeface="Carlito"/>
                <a:cs typeface="Carlito"/>
              </a:rPr>
              <a:t>FASE</a:t>
            </a:r>
            <a:r>
              <a:rPr dirty="0" sz="4300" spc="-7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4300">
                <a:solidFill>
                  <a:srgbClr val="682529"/>
                </a:solidFill>
                <a:latin typeface="Carlito"/>
                <a:cs typeface="Carlito"/>
              </a:rPr>
              <a:t>D</a:t>
            </a:r>
            <a:r>
              <a:rPr dirty="0" sz="4300" spc="-5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4300" spc="-50">
                <a:solidFill>
                  <a:srgbClr val="682529"/>
                </a:solidFill>
                <a:latin typeface="Carlito"/>
                <a:cs typeface="Carlito"/>
              </a:rPr>
              <a:t>)</a:t>
            </a:r>
            <a:endParaRPr sz="4300">
              <a:latin typeface="Carlito"/>
              <a:cs typeface="Carlito"/>
            </a:endParaRPr>
          </a:p>
          <a:p>
            <a:pPr algn="ctr" marR="1036955">
              <a:lnSpc>
                <a:spcPct val="100000"/>
              </a:lnSpc>
              <a:spcBef>
                <a:spcPts val="1880"/>
              </a:spcBef>
            </a:pPr>
            <a:r>
              <a:rPr dirty="0" sz="3400" spc="-250">
                <a:solidFill>
                  <a:srgbClr val="682529"/>
                </a:solidFill>
                <a:latin typeface="Arial Black"/>
                <a:cs typeface="Arial Black"/>
              </a:rPr>
              <a:t>Semester</a:t>
            </a:r>
            <a:r>
              <a:rPr dirty="0" sz="3400" spc="-215">
                <a:solidFill>
                  <a:srgbClr val="682529"/>
                </a:solidFill>
                <a:latin typeface="Arial Black"/>
                <a:cs typeface="Arial Black"/>
              </a:rPr>
              <a:t> </a:t>
            </a:r>
            <a:r>
              <a:rPr dirty="0" sz="3400" spc="-10">
                <a:solidFill>
                  <a:srgbClr val="682529"/>
                </a:solidFill>
                <a:latin typeface="Arial Black"/>
                <a:cs typeface="Arial Black"/>
              </a:rPr>
              <a:t>Genap</a:t>
            </a:r>
            <a:endParaRPr sz="3400">
              <a:latin typeface="Arial Black"/>
              <a:cs typeface="Arial Black"/>
            </a:endParaRPr>
          </a:p>
          <a:p>
            <a:pPr algn="ctr" marR="1181100">
              <a:lnSpc>
                <a:spcPct val="100000"/>
              </a:lnSpc>
              <a:spcBef>
                <a:spcPts val="1320"/>
              </a:spcBef>
            </a:pPr>
            <a:r>
              <a:rPr dirty="0" sz="3800">
                <a:solidFill>
                  <a:srgbClr val="682529"/>
                </a:solidFill>
                <a:latin typeface="Carlito"/>
                <a:cs typeface="Carlito"/>
              </a:rPr>
              <a:t>SMP</a:t>
            </a:r>
            <a:r>
              <a:rPr dirty="0" sz="3800" spc="-30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800">
                <a:solidFill>
                  <a:srgbClr val="682529"/>
                </a:solidFill>
                <a:latin typeface="Carlito"/>
                <a:cs typeface="Carlito"/>
              </a:rPr>
              <a:t>NEGERI</a:t>
            </a:r>
            <a:r>
              <a:rPr dirty="0" sz="3800" spc="-3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800">
                <a:solidFill>
                  <a:srgbClr val="682529"/>
                </a:solidFill>
                <a:latin typeface="Carlito"/>
                <a:cs typeface="Carlito"/>
              </a:rPr>
              <a:t>8</a:t>
            </a:r>
            <a:r>
              <a:rPr dirty="0" sz="3800" spc="-20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800" spc="-10">
                <a:solidFill>
                  <a:srgbClr val="682529"/>
                </a:solidFill>
                <a:latin typeface="Carlito"/>
                <a:cs typeface="Carlito"/>
              </a:rPr>
              <a:t>CILEGON</a:t>
            </a:r>
            <a:endParaRPr sz="3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3800">
              <a:latin typeface="Carlito"/>
              <a:cs typeface="Carlito"/>
            </a:endParaRPr>
          </a:p>
          <a:p>
            <a:pPr algn="ctr" marL="629920">
              <a:lnSpc>
                <a:spcPct val="100000"/>
              </a:lnSpc>
            </a:pPr>
            <a:r>
              <a:rPr dirty="0" sz="4400" spc="-185">
                <a:solidFill>
                  <a:srgbClr val="682529"/>
                </a:solidFill>
                <a:latin typeface="Arial Black"/>
                <a:cs typeface="Arial Black"/>
              </a:rPr>
              <a:t>Oleh:</a:t>
            </a:r>
            <a:r>
              <a:rPr dirty="0" sz="4400" spc="-320">
                <a:solidFill>
                  <a:srgbClr val="682529"/>
                </a:solidFill>
                <a:latin typeface="Arial Black"/>
                <a:cs typeface="Arial Black"/>
              </a:rPr>
              <a:t> </a:t>
            </a:r>
            <a:r>
              <a:rPr dirty="0" sz="4400" spc="-280">
                <a:solidFill>
                  <a:srgbClr val="682529"/>
                </a:solidFill>
                <a:latin typeface="Arial Black"/>
                <a:cs typeface="Arial Black"/>
              </a:rPr>
              <a:t>Soesilowati,</a:t>
            </a:r>
            <a:r>
              <a:rPr dirty="0" sz="4400" spc="-310">
                <a:solidFill>
                  <a:srgbClr val="682529"/>
                </a:solidFill>
                <a:latin typeface="Arial Black"/>
                <a:cs typeface="Arial Black"/>
              </a:rPr>
              <a:t> </a:t>
            </a:r>
            <a:r>
              <a:rPr dirty="0" sz="4400" spc="-385">
                <a:solidFill>
                  <a:srgbClr val="682529"/>
                </a:solidFill>
                <a:latin typeface="Arial Black"/>
                <a:cs typeface="Arial Black"/>
              </a:rPr>
              <a:t>S.Pd.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7E462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9556" y="0"/>
            <a:ext cx="5838444" cy="660958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5650991"/>
            <a:ext cx="5814060" cy="4636135"/>
            <a:chOff x="0" y="5650991"/>
            <a:chExt cx="5814060" cy="46361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50991"/>
              <a:ext cx="5814059" cy="46360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2335" y="6796076"/>
              <a:ext cx="2957646" cy="2140278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5980483" y="8893692"/>
            <a:ext cx="2292350" cy="1246505"/>
            <a:chOff x="15980483" y="8893692"/>
            <a:chExt cx="2292350" cy="1246505"/>
          </a:xfrm>
        </p:grpSpPr>
        <p:sp>
          <p:nvSpPr>
            <p:cNvPr id="8" name="object 8" descr=""/>
            <p:cNvSpPr/>
            <p:nvPr/>
          </p:nvSpPr>
          <p:spPr>
            <a:xfrm>
              <a:off x="15980483" y="8893692"/>
              <a:ext cx="2080260" cy="1246505"/>
            </a:xfrm>
            <a:custGeom>
              <a:avLst/>
              <a:gdLst/>
              <a:ahLst/>
              <a:cxnLst/>
              <a:rect l="l" t="t" r="r" b="b"/>
              <a:pathLst>
                <a:path w="2080259" h="1246504">
                  <a:moveTo>
                    <a:pt x="1715075" y="254559"/>
                  </a:moveTo>
                  <a:lnTo>
                    <a:pt x="1953578" y="462993"/>
                  </a:lnTo>
                  <a:lnTo>
                    <a:pt x="2061998" y="589142"/>
                  </a:lnTo>
                  <a:lnTo>
                    <a:pt x="2066363" y="684010"/>
                  </a:lnTo>
                  <a:lnTo>
                    <a:pt x="1992699" y="798602"/>
                  </a:lnTo>
                  <a:lnTo>
                    <a:pt x="1853251" y="762031"/>
                  </a:lnTo>
                  <a:lnTo>
                    <a:pt x="1777849" y="693170"/>
                  </a:lnTo>
                  <a:lnTo>
                    <a:pt x="1740467" y="541014"/>
                  </a:lnTo>
                  <a:lnTo>
                    <a:pt x="1715075" y="254559"/>
                  </a:lnTo>
                  <a:close/>
                </a:path>
                <a:path w="2080259" h="1246504">
                  <a:moveTo>
                    <a:pt x="1512930" y="1217516"/>
                  </a:moveTo>
                  <a:lnTo>
                    <a:pt x="1754546" y="1029632"/>
                  </a:lnTo>
                  <a:lnTo>
                    <a:pt x="1894169" y="949999"/>
                  </a:lnTo>
                  <a:lnTo>
                    <a:pt x="1984976" y="963311"/>
                  </a:lnTo>
                  <a:lnTo>
                    <a:pt x="2080144" y="1054266"/>
                  </a:lnTo>
                  <a:lnTo>
                    <a:pt x="2019798" y="1179820"/>
                  </a:lnTo>
                  <a:lnTo>
                    <a:pt x="1940598" y="1238676"/>
                  </a:lnTo>
                  <a:lnTo>
                    <a:pt x="1789367" y="1246140"/>
                  </a:lnTo>
                  <a:lnTo>
                    <a:pt x="1512930" y="1217516"/>
                  </a:lnTo>
                  <a:close/>
                </a:path>
                <a:path w="2080259" h="1246504">
                  <a:moveTo>
                    <a:pt x="1308177" y="85067"/>
                  </a:moveTo>
                  <a:lnTo>
                    <a:pt x="1549817" y="289826"/>
                  </a:lnTo>
                  <a:lnTo>
                    <a:pt x="1660143" y="414303"/>
                  </a:lnTo>
                  <a:lnTo>
                    <a:pt x="1665954" y="509099"/>
                  </a:lnTo>
                  <a:lnTo>
                    <a:pt x="1594051" y="624815"/>
                  </a:lnTo>
                  <a:lnTo>
                    <a:pt x="1454033" y="590392"/>
                  </a:lnTo>
                  <a:lnTo>
                    <a:pt x="1377582" y="522694"/>
                  </a:lnTo>
                  <a:lnTo>
                    <a:pt x="1337896" y="371119"/>
                  </a:lnTo>
                  <a:lnTo>
                    <a:pt x="1308177" y="85067"/>
                  </a:lnTo>
                  <a:close/>
                </a:path>
                <a:path w="2080259" h="1246504">
                  <a:moveTo>
                    <a:pt x="1120611" y="1050975"/>
                  </a:moveTo>
                  <a:lnTo>
                    <a:pt x="1359385" y="859443"/>
                  </a:lnTo>
                  <a:lnTo>
                    <a:pt x="1497802" y="777701"/>
                  </a:lnTo>
                  <a:lnTo>
                    <a:pt x="1588804" y="789643"/>
                  </a:lnTo>
                  <a:lnTo>
                    <a:pt x="1685335" y="879161"/>
                  </a:lnTo>
                  <a:lnTo>
                    <a:pt x="1626862" y="1005609"/>
                  </a:lnTo>
                  <a:lnTo>
                    <a:pt x="1548546" y="1065656"/>
                  </a:lnTo>
                  <a:lnTo>
                    <a:pt x="1397443" y="1075409"/>
                  </a:lnTo>
                  <a:lnTo>
                    <a:pt x="1120611" y="1050975"/>
                  </a:lnTo>
                  <a:close/>
                </a:path>
                <a:path w="2080259" h="1246504">
                  <a:moveTo>
                    <a:pt x="801785" y="989781"/>
                  </a:moveTo>
                  <a:lnTo>
                    <a:pt x="984126" y="743947"/>
                  </a:lnTo>
                  <a:lnTo>
                    <a:pt x="1097262" y="629763"/>
                  </a:lnTo>
                  <a:lnTo>
                    <a:pt x="1188314" y="618215"/>
                  </a:lnTo>
                  <a:lnTo>
                    <a:pt x="1304401" y="680288"/>
                  </a:lnTo>
                  <a:lnTo>
                    <a:pt x="1279973" y="817450"/>
                  </a:lnTo>
                  <a:lnTo>
                    <a:pt x="1219475" y="895410"/>
                  </a:lnTo>
                  <a:lnTo>
                    <a:pt x="1075785" y="943182"/>
                  </a:lnTo>
                  <a:lnTo>
                    <a:pt x="801785" y="989781"/>
                  </a:lnTo>
                  <a:close/>
                </a:path>
                <a:path w="2080259" h="1246504">
                  <a:moveTo>
                    <a:pt x="738072" y="7908"/>
                  </a:moveTo>
                  <a:lnTo>
                    <a:pt x="1023788" y="144678"/>
                  </a:lnTo>
                  <a:lnTo>
                    <a:pt x="1162102" y="237096"/>
                  </a:lnTo>
                  <a:lnTo>
                    <a:pt x="1191782" y="327305"/>
                  </a:lnTo>
                  <a:lnTo>
                    <a:pt x="1151596" y="457452"/>
                  </a:lnTo>
                  <a:lnTo>
                    <a:pt x="1007425" y="459659"/>
                  </a:lnTo>
                  <a:lnTo>
                    <a:pt x="916293" y="413568"/>
                  </a:lnTo>
                  <a:lnTo>
                    <a:pt x="839431" y="277032"/>
                  </a:lnTo>
                  <a:lnTo>
                    <a:pt x="738072" y="7908"/>
                  </a:lnTo>
                  <a:close/>
                </a:path>
                <a:path w="2080259" h="1246504">
                  <a:moveTo>
                    <a:pt x="462287" y="970345"/>
                  </a:moveTo>
                  <a:lnTo>
                    <a:pt x="618829" y="707360"/>
                  </a:lnTo>
                  <a:lnTo>
                    <a:pt x="719831" y="582335"/>
                  </a:lnTo>
                  <a:lnTo>
                    <a:pt x="809233" y="561642"/>
                  </a:lnTo>
                  <a:lnTo>
                    <a:pt x="930974" y="611654"/>
                  </a:lnTo>
                  <a:lnTo>
                    <a:pt x="920557" y="750539"/>
                  </a:lnTo>
                  <a:lnTo>
                    <a:pt x="868262" y="834197"/>
                  </a:lnTo>
                  <a:lnTo>
                    <a:pt x="730153" y="896257"/>
                  </a:lnTo>
                  <a:lnTo>
                    <a:pt x="462287" y="970345"/>
                  </a:lnTo>
                  <a:close/>
                </a:path>
                <a:path w="2080259" h="1246504">
                  <a:moveTo>
                    <a:pt x="299521" y="0"/>
                  </a:moveTo>
                  <a:lnTo>
                    <a:pt x="597624" y="107150"/>
                  </a:lnTo>
                  <a:lnTo>
                    <a:pt x="744585" y="185099"/>
                  </a:lnTo>
                  <a:lnTo>
                    <a:pt x="783238" y="271858"/>
                  </a:lnTo>
                  <a:lnTo>
                    <a:pt x="756417" y="405436"/>
                  </a:lnTo>
                  <a:lnTo>
                    <a:pt x="613187" y="422221"/>
                  </a:lnTo>
                  <a:lnTo>
                    <a:pt x="517851" y="385584"/>
                  </a:lnTo>
                  <a:lnTo>
                    <a:pt x="427573" y="257513"/>
                  </a:lnTo>
                  <a:lnTo>
                    <a:pt x="299521" y="0"/>
                  </a:lnTo>
                  <a:close/>
                </a:path>
                <a:path w="2080259" h="1246504">
                  <a:moveTo>
                    <a:pt x="4" y="729063"/>
                  </a:moveTo>
                  <a:lnTo>
                    <a:pt x="233545" y="515160"/>
                  </a:lnTo>
                  <a:lnTo>
                    <a:pt x="370957" y="421405"/>
                  </a:lnTo>
                  <a:lnTo>
                    <a:pt x="465738" y="427590"/>
                  </a:lnTo>
                  <a:lnTo>
                    <a:pt x="571473" y="513505"/>
                  </a:lnTo>
                  <a:lnTo>
                    <a:pt x="519662" y="648050"/>
                  </a:lnTo>
                  <a:lnTo>
                    <a:pt x="442856" y="715352"/>
                  </a:lnTo>
                  <a:lnTo>
                    <a:pt x="287470" y="735620"/>
                  </a:lnTo>
                  <a:lnTo>
                    <a:pt x="4" y="729063"/>
                  </a:lnTo>
                  <a:close/>
                </a:path>
              </a:pathLst>
            </a:custGeom>
            <a:solidFill>
              <a:srgbClr val="FFC6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262031" y="9030967"/>
              <a:ext cx="2011045" cy="989330"/>
            </a:xfrm>
            <a:custGeom>
              <a:avLst/>
              <a:gdLst/>
              <a:ahLst/>
              <a:cxnLst/>
              <a:rect l="l" t="t" r="r" b="b"/>
              <a:pathLst>
                <a:path w="2011044" h="989329">
                  <a:moveTo>
                    <a:pt x="1997896" y="868723"/>
                  </a:moveTo>
                  <a:lnTo>
                    <a:pt x="1997259" y="858422"/>
                  </a:lnTo>
                  <a:lnTo>
                    <a:pt x="2010022" y="859052"/>
                  </a:lnTo>
                  <a:lnTo>
                    <a:pt x="2010659" y="869353"/>
                  </a:lnTo>
                  <a:lnTo>
                    <a:pt x="1997896" y="868723"/>
                  </a:lnTo>
                  <a:close/>
                </a:path>
                <a:path w="2011044" h="989329">
                  <a:moveTo>
                    <a:pt x="1648311" y="543583"/>
                  </a:moveTo>
                  <a:lnTo>
                    <a:pt x="1704992" y="658805"/>
                  </a:lnTo>
                  <a:lnTo>
                    <a:pt x="1733934" y="715348"/>
                  </a:lnTo>
                  <a:lnTo>
                    <a:pt x="1762504" y="765861"/>
                  </a:lnTo>
                  <a:lnTo>
                    <a:pt x="1790502" y="807130"/>
                  </a:lnTo>
                  <a:lnTo>
                    <a:pt x="1842334" y="822261"/>
                  </a:lnTo>
                  <a:lnTo>
                    <a:pt x="1894076" y="835940"/>
                  </a:lnTo>
                  <a:lnTo>
                    <a:pt x="1945700" y="847701"/>
                  </a:lnTo>
                  <a:lnTo>
                    <a:pt x="1997176" y="857075"/>
                  </a:lnTo>
                  <a:lnTo>
                    <a:pt x="1997804" y="867241"/>
                  </a:lnTo>
                  <a:lnTo>
                    <a:pt x="1985045" y="866678"/>
                  </a:lnTo>
                  <a:lnTo>
                    <a:pt x="1984958" y="865264"/>
                  </a:lnTo>
                  <a:lnTo>
                    <a:pt x="1972190" y="864566"/>
                  </a:lnTo>
                  <a:lnTo>
                    <a:pt x="1972074" y="862681"/>
                  </a:lnTo>
                  <a:lnTo>
                    <a:pt x="1959344" y="862589"/>
                  </a:lnTo>
                  <a:lnTo>
                    <a:pt x="1934189" y="867338"/>
                  </a:lnTo>
                  <a:lnTo>
                    <a:pt x="1933551" y="857019"/>
                  </a:lnTo>
                  <a:lnTo>
                    <a:pt x="1881948" y="845585"/>
                  </a:lnTo>
                  <a:lnTo>
                    <a:pt x="1842910" y="831584"/>
                  </a:lnTo>
                  <a:lnTo>
                    <a:pt x="1791113" y="817011"/>
                  </a:lnTo>
                  <a:lnTo>
                    <a:pt x="1778053" y="811585"/>
                  </a:lnTo>
                  <a:lnTo>
                    <a:pt x="1777344" y="800104"/>
                  </a:lnTo>
                  <a:lnTo>
                    <a:pt x="1749227" y="756928"/>
                  </a:lnTo>
                  <a:lnTo>
                    <a:pt x="1720659" y="706437"/>
                  </a:lnTo>
                  <a:lnTo>
                    <a:pt x="1691808" y="651362"/>
                  </a:lnTo>
                  <a:lnTo>
                    <a:pt x="1662842" y="594440"/>
                  </a:lnTo>
                  <a:lnTo>
                    <a:pt x="1648311" y="543583"/>
                  </a:lnTo>
                  <a:close/>
                </a:path>
                <a:path w="2011044" h="989329">
                  <a:moveTo>
                    <a:pt x="1521797" y="988835"/>
                  </a:moveTo>
                  <a:lnTo>
                    <a:pt x="1521042" y="976622"/>
                  </a:lnTo>
                  <a:lnTo>
                    <a:pt x="1545950" y="967874"/>
                  </a:lnTo>
                  <a:lnTo>
                    <a:pt x="1583326" y="954982"/>
                  </a:lnTo>
                  <a:lnTo>
                    <a:pt x="1633234" y="938978"/>
                  </a:lnTo>
                  <a:lnTo>
                    <a:pt x="1683062" y="921677"/>
                  </a:lnTo>
                  <a:lnTo>
                    <a:pt x="1745549" y="903328"/>
                  </a:lnTo>
                  <a:lnTo>
                    <a:pt x="1808084" y="885747"/>
                  </a:lnTo>
                  <a:lnTo>
                    <a:pt x="1870730" y="869967"/>
                  </a:lnTo>
                  <a:lnTo>
                    <a:pt x="1933551" y="857019"/>
                  </a:lnTo>
                  <a:lnTo>
                    <a:pt x="1934189" y="867338"/>
                  </a:lnTo>
                  <a:lnTo>
                    <a:pt x="1896456" y="874461"/>
                  </a:lnTo>
                  <a:lnTo>
                    <a:pt x="1833785" y="889834"/>
                  </a:lnTo>
                  <a:lnTo>
                    <a:pt x="1758582" y="908315"/>
                  </a:lnTo>
                  <a:lnTo>
                    <a:pt x="1696125" y="927161"/>
                  </a:lnTo>
                  <a:lnTo>
                    <a:pt x="1646343" y="945197"/>
                  </a:lnTo>
                  <a:lnTo>
                    <a:pt x="1596486" y="962028"/>
                  </a:lnTo>
                  <a:lnTo>
                    <a:pt x="1559158" y="975696"/>
                  </a:lnTo>
                  <a:lnTo>
                    <a:pt x="1534286" y="985024"/>
                  </a:lnTo>
                  <a:lnTo>
                    <a:pt x="1521797" y="988835"/>
                  </a:lnTo>
                  <a:close/>
                </a:path>
                <a:path w="2011044" h="989329">
                  <a:moveTo>
                    <a:pt x="1154348" y="190277"/>
                  </a:moveTo>
                  <a:lnTo>
                    <a:pt x="1153812" y="181605"/>
                  </a:lnTo>
                  <a:lnTo>
                    <a:pt x="1166304" y="177859"/>
                  </a:lnTo>
                  <a:lnTo>
                    <a:pt x="1166785" y="185639"/>
                  </a:lnTo>
                  <a:lnTo>
                    <a:pt x="1180727" y="205348"/>
                  </a:lnTo>
                  <a:lnTo>
                    <a:pt x="1195341" y="235923"/>
                  </a:lnTo>
                  <a:lnTo>
                    <a:pt x="1210512" y="275519"/>
                  </a:lnTo>
                  <a:lnTo>
                    <a:pt x="1226126" y="322289"/>
                  </a:lnTo>
                  <a:lnTo>
                    <a:pt x="1254745" y="373604"/>
                  </a:lnTo>
                  <a:lnTo>
                    <a:pt x="1283580" y="428401"/>
                  </a:lnTo>
                  <a:lnTo>
                    <a:pt x="1325191" y="484050"/>
                  </a:lnTo>
                  <a:lnTo>
                    <a:pt x="1354113" y="540273"/>
                  </a:lnTo>
                  <a:lnTo>
                    <a:pt x="1395585" y="593655"/>
                  </a:lnTo>
                  <a:lnTo>
                    <a:pt x="1449495" y="642420"/>
                  </a:lnTo>
                  <a:lnTo>
                    <a:pt x="1462911" y="653624"/>
                  </a:lnTo>
                  <a:lnTo>
                    <a:pt x="1489005" y="664071"/>
                  </a:lnTo>
                  <a:lnTo>
                    <a:pt x="1502423" y="675301"/>
                  </a:lnTo>
                  <a:lnTo>
                    <a:pt x="1528516" y="685722"/>
                  </a:lnTo>
                  <a:lnTo>
                    <a:pt x="1568169" y="709679"/>
                  </a:lnTo>
                  <a:lnTo>
                    <a:pt x="1620460" y="732239"/>
                  </a:lnTo>
                  <a:lnTo>
                    <a:pt x="1660018" y="754662"/>
                  </a:lnTo>
                  <a:lnTo>
                    <a:pt x="1712176" y="775070"/>
                  </a:lnTo>
                  <a:lnTo>
                    <a:pt x="1725305" y="781632"/>
                  </a:lnTo>
                  <a:lnTo>
                    <a:pt x="1738431" y="788130"/>
                  </a:lnTo>
                  <a:lnTo>
                    <a:pt x="1764228" y="793770"/>
                  </a:lnTo>
                  <a:lnTo>
                    <a:pt x="1777344" y="800104"/>
                  </a:lnTo>
                  <a:lnTo>
                    <a:pt x="1778053" y="811585"/>
                  </a:lnTo>
                  <a:lnTo>
                    <a:pt x="1751934" y="800732"/>
                  </a:lnTo>
                  <a:lnTo>
                    <a:pt x="1712725" y="783957"/>
                  </a:lnTo>
                  <a:lnTo>
                    <a:pt x="1686816" y="776504"/>
                  </a:lnTo>
                  <a:lnTo>
                    <a:pt x="1673568" y="768028"/>
                  </a:lnTo>
                  <a:lnTo>
                    <a:pt x="1647632" y="760134"/>
                  </a:lnTo>
                  <a:lnTo>
                    <a:pt x="1634361" y="751292"/>
                  </a:lnTo>
                  <a:lnTo>
                    <a:pt x="1595731" y="743892"/>
                  </a:lnTo>
                  <a:lnTo>
                    <a:pt x="1595152" y="734521"/>
                  </a:lnTo>
                  <a:lnTo>
                    <a:pt x="1581721" y="723082"/>
                  </a:lnTo>
                  <a:lnTo>
                    <a:pt x="1555607" y="712306"/>
                  </a:lnTo>
                  <a:lnTo>
                    <a:pt x="1529484" y="701391"/>
                  </a:lnTo>
                  <a:lnTo>
                    <a:pt x="1489829" y="677395"/>
                  </a:lnTo>
                  <a:lnTo>
                    <a:pt x="1437425" y="653013"/>
                  </a:lnTo>
                  <a:lnTo>
                    <a:pt x="1423898" y="640014"/>
                  </a:lnTo>
                  <a:lnTo>
                    <a:pt x="1410837" y="634570"/>
                  </a:lnTo>
                  <a:lnTo>
                    <a:pt x="1410481" y="628813"/>
                  </a:lnTo>
                  <a:lnTo>
                    <a:pt x="1368909" y="573793"/>
                  </a:lnTo>
                  <a:lnTo>
                    <a:pt x="1327131" y="515444"/>
                  </a:lnTo>
                  <a:lnTo>
                    <a:pt x="1297958" y="455168"/>
                  </a:lnTo>
                  <a:lnTo>
                    <a:pt x="1256173" y="396716"/>
                  </a:lnTo>
                  <a:lnTo>
                    <a:pt x="1227264" y="340706"/>
                  </a:lnTo>
                  <a:lnTo>
                    <a:pt x="1198689" y="290107"/>
                  </a:lnTo>
                  <a:lnTo>
                    <a:pt x="1183259" y="246321"/>
                  </a:lnTo>
                  <a:lnTo>
                    <a:pt x="1168434" y="212316"/>
                  </a:lnTo>
                  <a:lnTo>
                    <a:pt x="1154348" y="190277"/>
                  </a:lnTo>
                  <a:close/>
                </a:path>
                <a:path w="2011044" h="989329">
                  <a:moveTo>
                    <a:pt x="1645231" y="535106"/>
                  </a:moveTo>
                  <a:lnTo>
                    <a:pt x="1646607" y="537619"/>
                  </a:lnTo>
                  <a:lnTo>
                    <a:pt x="1648311" y="543583"/>
                  </a:lnTo>
                  <a:lnTo>
                    <a:pt x="1646784" y="540489"/>
                  </a:lnTo>
                  <a:lnTo>
                    <a:pt x="1645231" y="535106"/>
                  </a:lnTo>
                  <a:close/>
                </a:path>
                <a:path w="2011044" h="989329">
                  <a:moveTo>
                    <a:pt x="1587243" y="400593"/>
                  </a:moveTo>
                  <a:lnTo>
                    <a:pt x="1584702" y="359481"/>
                  </a:lnTo>
                  <a:lnTo>
                    <a:pt x="1598016" y="369014"/>
                  </a:lnTo>
                  <a:lnTo>
                    <a:pt x="1599671" y="395801"/>
                  </a:lnTo>
                  <a:lnTo>
                    <a:pt x="1614821" y="435060"/>
                  </a:lnTo>
                  <a:lnTo>
                    <a:pt x="1630591" y="484361"/>
                  </a:lnTo>
                  <a:lnTo>
                    <a:pt x="1645231" y="535106"/>
                  </a:lnTo>
                  <a:lnTo>
                    <a:pt x="1617919" y="485202"/>
                  </a:lnTo>
                  <a:lnTo>
                    <a:pt x="1602300" y="438354"/>
                  </a:lnTo>
                  <a:lnTo>
                    <a:pt x="1587243" y="400593"/>
                  </a:lnTo>
                  <a:close/>
                </a:path>
                <a:path w="2011044" h="989329">
                  <a:moveTo>
                    <a:pt x="1067710" y="847399"/>
                  </a:moveTo>
                  <a:lnTo>
                    <a:pt x="1067131" y="838041"/>
                  </a:lnTo>
                  <a:lnTo>
                    <a:pt x="1079626" y="834328"/>
                  </a:lnTo>
                  <a:lnTo>
                    <a:pt x="1091850" y="826233"/>
                  </a:lnTo>
                  <a:lnTo>
                    <a:pt x="1129231" y="813419"/>
                  </a:lnTo>
                  <a:lnTo>
                    <a:pt x="1166493" y="798679"/>
                  </a:lnTo>
                  <a:lnTo>
                    <a:pt x="1229063" y="781675"/>
                  </a:lnTo>
                  <a:lnTo>
                    <a:pt x="1278991" y="765984"/>
                  </a:lnTo>
                  <a:lnTo>
                    <a:pt x="1341702" y="751266"/>
                  </a:lnTo>
                  <a:lnTo>
                    <a:pt x="1404599" y="739534"/>
                  </a:lnTo>
                  <a:lnTo>
                    <a:pt x="1467755" y="732014"/>
                  </a:lnTo>
                  <a:lnTo>
                    <a:pt x="1531248" y="729934"/>
                  </a:lnTo>
                  <a:lnTo>
                    <a:pt x="1595152" y="734521"/>
                  </a:lnTo>
                  <a:lnTo>
                    <a:pt x="1595731" y="743892"/>
                  </a:lnTo>
                  <a:lnTo>
                    <a:pt x="1582855" y="741425"/>
                  </a:lnTo>
                  <a:lnTo>
                    <a:pt x="1519104" y="739332"/>
                  </a:lnTo>
                  <a:lnTo>
                    <a:pt x="1455717" y="743118"/>
                  </a:lnTo>
                  <a:lnTo>
                    <a:pt x="1392624" y="751671"/>
                  </a:lnTo>
                  <a:lnTo>
                    <a:pt x="1329758" y="763880"/>
                  </a:lnTo>
                  <a:lnTo>
                    <a:pt x="1267048" y="778634"/>
                  </a:lnTo>
                  <a:lnTo>
                    <a:pt x="1217103" y="794039"/>
                  </a:lnTo>
                  <a:lnTo>
                    <a:pt x="1167178" y="809765"/>
                  </a:lnTo>
                  <a:lnTo>
                    <a:pt x="1129880" y="823919"/>
                  </a:lnTo>
                  <a:lnTo>
                    <a:pt x="1092464" y="836172"/>
                  </a:lnTo>
                  <a:lnTo>
                    <a:pt x="1080214" y="843847"/>
                  </a:lnTo>
                  <a:lnTo>
                    <a:pt x="1067710" y="847399"/>
                  </a:lnTo>
                  <a:close/>
                </a:path>
                <a:path w="2011044" h="989329">
                  <a:moveTo>
                    <a:pt x="1044118" y="465605"/>
                  </a:moveTo>
                  <a:lnTo>
                    <a:pt x="1043486" y="455369"/>
                  </a:lnTo>
                  <a:lnTo>
                    <a:pt x="1056245" y="455932"/>
                  </a:lnTo>
                  <a:lnTo>
                    <a:pt x="1069324" y="461678"/>
                  </a:lnTo>
                  <a:lnTo>
                    <a:pt x="1082318" y="466038"/>
                  </a:lnTo>
                  <a:lnTo>
                    <a:pt x="1095317" y="470486"/>
                  </a:lnTo>
                  <a:lnTo>
                    <a:pt x="1108321" y="475016"/>
                  </a:lnTo>
                  <a:lnTo>
                    <a:pt x="1147705" y="494623"/>
                  </a:lnTo>
                  <a:lnTo>
                    <a:pt x="1199844" y="514724"/>
                  </a:lnTo>
                  <a:lnTo>
                    <a:pt x="1239371" y="536636"/>
                  </a:lnTo>
                  <a:lnTo>
                    <a:pt x="1278945" y="559328"/>
                  </a:lnTo>
                  <a:lnTo>
                    <a:pt x="1331229" y="581768"/>
                  </a:lnTo>
                  <a:lnTo>
                    <a:pt x="1410481" y="628813"/>
                  </a:lnTo>
                  <a:lnTo>
                    <a:pt x="1410837" y="634570"/>
                  </a:lnTo>
                  <a:lnTo>
                    <a:pt x="1371655" y="618236"/>
                  </a:lnTo>
                  <a:lnTo>
                    <a:pt x="1332089" y="595688"/>
                  </a:lnTo>
                  <a:lnTo>
                    <a:pt x="1292538" y="573376"/>
                  </a:lnTo>
                  <a:lnTo>
                    <a:pt x="1253015" y="551523"/>
                  </a:lnTo>
                  <a:lnTo>
                    <a:pt x="1200858" y="531135"/>
                  </a:lnTo>
                  <a:lnTo>
                    <a:pt x="1175403" y="531032"/>
                  </a:lnTo>
                  <a:lnTo>
                    <a:pt x="1174716" y="519910"/>
                  </a:lnTo>
                  <a:lnTo>
                    <a:pt x="1161401" y="510357"/>
                  </a:lnTo>
                  <a:lnTo>
                    <a:pt x="1135426" y="501827"/>
                  </a:lnTo>
                  <a:lnTo>
                    <a:pt x="1122142" y="492766"/>
                  </a:lnTo>
                  <a:lnTo>
                    <a:pt x="1096198" y="484753"/>
                  </a:lnTo>
                  <a:lnTo>
                    <a:pt x="1095982" y="481256"/>
                  </a:lnTo>
                  <a:lnTo>
                    <a:pt x="1083095" y="478611"/>
                  </a:lnTo>
                  <a:lnTo>
                    <a:pt x="1070211" y="476029"/>
                  </a:lnTo>
                  <a:lnTo>
                    <a:pt x="1070006" y="472720"/>
                  </a:lnTo>
                  <a:lnTo>
                    <a:pt x="1057149" y="470559"/>
                  </a:lnTo>
                  <a:lnTo>
                    <a:pt x="1056970" y="467672"/>
                  </a:lnTo>
                  <a:lnTo>
                    <a:pt x="1044118" y="465605"/>
                  </a:lnTo>
                  <a:close/>
                </a:path>
                <a:path w="2011044" h="989329">
                  <a:moveTo>
                    <a:pt x="716235" y="719221"/>
                  </a:moveTo>
                  <a:lnTo>
                    <a:pt x="728614" y="713625"/>
                  </a:lnTo>
                  <a:lnTo>
                    <a:pt x="740536" y="700638"/>
                  </a:lnTo>
                  <a:lnTo>
                    <a:pt x="764785" y="681229"/>
                  </a:lnTo>
                  <a:lnTo>
                    <a:pt x="801470" y="657149"/>
                  </a:lnTo>
                  <a:lnTo>
                    <a:pt x="850698" y="630152"/>
                  </a:lnTo>
                  <a:lnTo>
                    <a:pt x="887227" y="603556"/>
                  </a:lnTo>
                  <a:lnTo>
                    <a:pt x="949193" y="576763"/>
                  </a:lnTo>
                  <a:lnTo>
                    <a:pt x="998676" y="553877"/>
                  </a:lnTo>
                  <a:lnTo>
                    <a:pt x="1061135" y="535082"/>
                  </a:lnTo>
                  <a:lnTo>
                    <a:pt x="1124005" y="522914"/>
                  </a:lnTo>
                  <a:lnTo>
                    <a:pt x="1174716" y="519910"/>
                  </a:lnTo>
                  <a:lnTo>
                    <a:pt x="1175403" y="531032"/>
                  </a:lnTo>
                  <a:lnTo>
                    <a:pt x="1137227" y="530978"/>
                  </a:lnTo>
                  <a:lnTo>
                    <a:pt x="1086870" y="539715"/>
                  </a:lnTo>
                  <a:lnTo>
                    <a:pt x="1024312" y="556913"/>
                  </a:lnTo>
                  <a:lnTo>
                    <a:pt x="962108" y="579855"/>
                  </a:lnTo>
                  <a:lnTo>
                    <a:pt x="912816" y="605823"/>
                  </a:lnTo>
                  <a:lnTo>
                    <a:pt x="814460" y="661455"/>
                  </a:lnTo>
                  <a:lnTo>
                    <a:pt x="777833" y="686469"/>
                  </a:lnTo>
                  <a:lnTo>
                    <a:pt x="753639" y="706775"/>
                  </a:lnTo>
                  <a:lnTo>
                    <a:pt x="729083" y="721224"/>
                  </a:lnTo>
                  <a:lnTo>
                    <a:pt x="729398" y="726315"/>
                  </a:lnTo>
                  <a:lnTo>
                    <a:pt x="716235" y="719221"/>
                  </a:lnTo>
                  <a:close/>
                </a:path>
                <a:path w="2011044" h="989329">
                  <a:moveTo>
                    <a:pt x="650623" y="69221"/>
                  </a:moveTo>
                  <a:lnTo>
                    <a:pt x="662957" y="62917"/>
                  </a:lnTo>
                  <a:lnTo>
                    <a:pt x="663519" y="72003"/>
                  </a:lnTo>
                  <a:lnTo>
                    <a:pt x="690318" y="93861"/>
                  </a:lnTo>
                  <a:lnTo>
                    <a:pt x="705149" y="127959"/>
                  </a:lnTo>
                  <a:lnTo>
                    <a:pt x="745862" y="169063"/>
                  </a:lnTo>
                  <a:lnTo>
                    <a:pt x="786926" y="215855"/>
                  </a:lnTo>
                  <a:lnTo>
                    <a:pt x="869396" y="314973"/>
                  </a:lnTo>
                  <a:lnTo>
                    <a:pt x="923121" y="360748"/>
                  </a:lnTo>
                  <a:lnTo>
                    <a:pt x="963809" y="401462"/>
                  </a:lnTo>
                  <a:lnTo>
                    <a:pt x="1003958" y="433447"/>
                  </a:lnTo>
                  <a:lnTo>
                    <a:pt x="1043390" y="453820"/>
                  </a:lnTo>
                  <a:lnTo>
                    <a:pt x="1043931" y="462572"/>
                  </a:lnTo>
                  <a:lnTo>
                    <a:pt x="992104" y="447521"/>
                  </a:lnTo>
                  <a:lnTo>
                    <a:pt x="991509" y="437900"/>
                  </a:lnTo>
                  <a:lnTo>
                    <a:pt x="951316" y="405204"/>
                  </a:lnTo>
                  <a:lnTo>
                    <a:pt x="910641" y="364709"/>
                  </a:lnTo>
                  <a:lnTo>
                    <a:pt x="869646" y="319023"/>
                  </a:lnTo>
                  <a:lnTo>
                    <a:pt x="815815" y="271540"/>
                  </a:lnTo>
                  <a:lnTo>
                    <a:pt x="774662" y="223305"/>
                  </a:lnTo>
                  <a:lnTo>
                    <a:pt x="733672" y="177709"/>
                  </a:lnTo>
                  <a:lnTo>
                    <a:pt x="705682" y="136579"/>
                  </a:lnTo>
                  <a:lnTo>
                    <a:pt x="678177" y="103309"/>
                  </a:lnTo>
                  <a:lnTo>
                    <a:pt x="663996" y="79726"/>
                  </a:lnTo>
                  <a:lnTo>
                    <a:pt x="650623" y="69221"/>
                  </a:lnTo>
                  <a:close/>
                </a:path>
                <a:path w="2011044" h="989329">
                  <a:moveTo>
                    <a:pt x="176034" y="7852"/>
                  </a:moveTo>
                  <a:lnTo>
                    <a:pt x="188273" y="0"/>
                  </a:lnTo>
                  <a:lnTo>
                    <a:pt x="605498" y="368557"/>
                  </a:lnTo>
                  <a:lnTo>
                    <a:pt x="656594" y="371785"/>
                  </a:lnTo>
                  <a:lnTo>
                    <a:pt x="707784" y="376523"/>
                  </a:lnTo>
                  <a:lnTo>
                    <a:pt x="759066" y="382764"/>
                  </a:lnTo>
                  <a:lnTo>
                    <a:pt x="810442" y="390504"/>
                  </a:lnTo>
                  <a:lnTo>
                    <a:pt x="849233" y="400519"/>
                  </a:lnTo>
                  <a:lnTo>
                    <a:pt x="900792" y="411239"/>
                  </a:lnTo>
                  <a:lnTo>
                    <a:pt x="952443" y="423440"/>
                  </a:lnTo>
                  <a:lnTo>
                    <a:pt x="991509" y="437900"/>
                  </a:lnTo>
                  <a:lnTo>
                    <a:pt x="992104" y="447521"/>
                  </a:lnTo>
                  <a:lnTo>
                    <a:pt x="953042" y="433135"/>
                  </a:lnTo>
                  <a:lnTo>
                    <a:pt x="901395" y="420989"/>
                  </a:lnTo>
                  <a:lnTo>
                    <a:pt x="849838" y="410310"/>
                  </a:lnTo>
                  <a:lnTo>
                    <a:pt x="798373" y="401108"/>
                  </a:lnTo>
                  <a:lnTo>
                    <a:pt x="786010" y="406952"/>
                  </a:lnTo>
                  <a:lnTo>
                    <a:pt x="785397" y="397044"/>
                  </a:lnTo>
                  <a:lnTo>
                    <a:pt x="734057" y="389869"/>
                  </a:lnTo>
                  <a:lnTo>
                    <a:pt x="682811" y="384216"/>
                  </a:lnTo>
                  <a:lnTo>
                    <a:pt x="631659" y="380088"/>
                  </a:lnTo>
                  <a:lnTo>
                    <a:pt x="593366" y="378138"/>
                  </a:lnTo>
                  <a:lnTo>
                    <a:pt x="592714" y="367590"/>
                  </a:lnTo>
                  <a:lnTo>
                    <a:pt x="176034" y="7852"/>
                  </a:lnTo>
                  <a:close/>
                </a:path>
                <a:path w="2011044" h="989329">
                  <a:moveTo>
                    <a:pt x="333981" y="710672"/>
                  </a:moveTo>
                  <a:lnTo>
                    <a:pt x="346179" y="702162"/>
                  </a:lnTo>
                  <a:lnTo>
                    <a:pt x="370504" y="683981"/>
                  </a:lnTo>
                  <a:lnTo>
                    <a:pt x="394388" y="658666"/>
                  </a:lnTo>
                  <a:lnTo>
                    <a:pt x="430616" y="627185"/>
                  </a:lnTo>
                  <a:lnTo>
                    <a:pt x="479295" y="591291"/>
                  </a:lnTo>
                  <a:lnTo>
                    <a:pt x="576413" y="515622"/>
                  </a:lnTo>
                  <a:lnTo>
                    <a:pt x="625068" y="479352"/>
                  </a:lnTo>
                  <a:lnTo>
                    <a:pt x="686609" y="445678"/>
                  </a:lnTo>
                  <a:lnTo>
                    <a:pt x="735790" y="417919"/>
                  </a:lnTo>
                  <a:lnTo>
                    <a:pt x="785397" y="397044"/>
                  </a:lnTo>
                  <a:lnTo>
                    <a:pt x="786010" y="406952"/>
                  </a:lnTo>
                  <a:lnTo>
                    <a:pt x="761283" y="418640"/>
                  </a:lnTo>
                  <a:lnTo>
                    <a:pt x="699357" y="446067"/>
                  </a:lnTo>
                  <a:lnTo>
                    <a:pt x="650494" y="478991"/>
                  </a:lnTo>
                  <a:lnTo>
                    <a:pt x="589218" y="516936"/>
                  </a:lnTo>
                  <a:lnTo>
                    <a:pt x="492297" y="595789"/>
                  </a:lnTo>
                  <a:lnTo>
                    <a:pt x="443723" y="633389"/>
                  </a:lnTo>
                  <a:lnTo>
                    <a:pt x="407582" y="666262"/>
                  </a:lnTo>
                  <a:lnTo>
                    <a:pt x="371070" y="693146"/>
                  </a:lnTo>
                  <a:lnTo>
                    <a:pt x="346738" y="711212"/>
                  </a:lnTo>
                  <a:lnTo>
                    <a:pt x="347135" y="717631"/>
                  </a:lnTo>
                  <a:lnTo>
                    <a:pt x="333981" y="710672"/>
                  </a:lnTo>
                  <a:close/>
                </a:path>
                <a:path w="2011044" h="989329">
                  <a:moveTo>
                    <a:pt x="0" y="453751"/>
                  </a:moveTo>
                  <a:lnTo>
                    <a:pt x="49918" y="437910"/>
                  </a:lnTo>
                  <a:lnTo>
                    <a:pt x="99933" y="423645"/>
                  </a:lnTo>
                  <a:lnTo>
                    <a:pt x="150045" y="410951"/>
                  </a:lnTo>
                  <a:lnTo>
                    <a:pt x="200255" y="399822"/>
                  </a:lnTo>
                  <a:lnTo>
                    <a:pt x="250560" y="390253"/>
                  </a:lnTo>
                  <a:lnTo>
                    <a:pt x="288286" y="383022"/>
                  </a:lnTo>
                  <a:lnTo>
                    <a:pt x="338782" y="376538"/>
                  </a:lnTo>
                  <a:lnTo>
                    <a:pt x="389376" y="371629"/>
                  </a:lnTo>
                  <a:lnTo>
                    <a:pt x="440066" y="368287"/>
                  </a:lnTo>
                  <a:lnTo>
                    <a:pt x="490853" y="366505"/>
                  </a:lnTo>
                  <a:lnTo>
                    <a:pt x="541736" y="366275"/>
                  </a:lnTo>
                  <a:lnTo>
                    <a:pt x="592714" y="367590"/>
                  </a:lnTo>
                  <a:lnTo>
                    <a:pt x="593366" y="378138"/>
                  </a:lnTo>
                  <a:lnTo>
                    <a:pt x="580601" y="377488"/>
                  </a:lnTo>
                  <a:lnTo>
                    <a:pt x="542314" y="375638"/>
                  </a:lnTo>
                  <a:lnTo>
                    <a:pt x="491446" y="376105"/>
                  </a:lnTo>
                  <a:lnTo>
                    <a:pt x="440673" y="378111"/>
                  </a:lnTo>
                  <a:lnTo>
                    <a:pt x="389996" y="381658"/>
                  </a:lnTo>
                  <a:lnTo>
                    <a:pt x="339413" y="386750"/>
                  </a:lnTo>
                  <a:lnTo>
                    <a:pt x="288927" y="393390"/>
                  </a:lnTo>
                  <a:lnTo>
                    <a:pt x="238527" y="401438"/>
                  </a:lnTo>
                  <a:lnTo>
                    <a:pt x="188219" y="410971"/>
                  </a:lnTo>
                  <a:lnTo>
                    <a:pt x="150679" y="421210"/>
                  </a:lnTo>
                  <a:lnTo>
                    <a:pt x="100556" y="433724"/>
                  </a:lnTo>
                  <a:lnTo>
                    <a:pt x="50525" y="447734"/>
                  </a:lnTo>
                  <a:lnTo>
                    <a:pt x="13262" y="462461"/>
                  </a:lnTo>
                  <a:lnTo>
                    <a:pt x="0" y="453751"/>
                  </a:lnTo>
                  <a:close/>
                </a:path>
              </a:pathLst>
            </a:custGeom>
            <a:solidFill>
              <a:srgbClr val="68252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-4493" y="590529"/>
            <a:ext cx="2514600" cy="2223135"/>
            <a:chOff x="-4493" y="590529"/>
            <a:chExt cx="2514600" cy="2223135"/>
          </a:xfrm>
        </p:grpSpPr>
        <p:sp>
          <p:nvSpPr>
            <p:cNvPr id="11" name="object 11" descr=""/>
            <p:cNvSpPr/>
            <p:nvPr/>
          </p:nvSpPr>
          <p:spPr>
            <a:xfrm>
              <a:off x="25639" y="590529"/>
              <a:ext cx="2484755" cy="2223135"/>
            </a:xfrm>
            <a:custGeom>
              <a:avLst/>
              <a:gdLst/>
              <a:ahLst/>
              <a:cxnLst/>
              <a:rect l="l" t="t" r="r" b="b"/>
              <a:pathLst>
                <a:path w="2484755" h="2223135">
                  <a:moveTo>
                    <a:pt x="249959" y="962690"/>
                  </a:moveTo>
                  <a:lnTo>
                    <a:pt x="67990" y="1319073"/>
                  </a:lnTo>
                  <a:lnTo>
                    <a:pt x="0" y="1517910"/>
                  </a:lnTo>
                  <a:lnTo>
                    <a:pt x="39388" y="1631237"/>
                  </a:lnTo>
                  <a:lnTo>
                    <a:pt x="179555" y="1731094"/>
                  </a:lnTo>
                  <a:lnTo>
                    <a:pt x="325966" y="1622777"/>
                  </a:lnTo>
                  <a:lnTo>
                    <a:pt x="382103" y="1506629"/>
                  </a:lnTo>
                  <a:lnTo>
                    <a:pt x="354567" y="1310613"/>
                  </a:lnTo>
                  <a:lnTo>
                    <a:pt x="249959" y="962690"/>
                  </a:lnTo>
                  <a:close/>
                </a:path>
                <a:path w="2484755" h="2223135">
                  <a:moveTo>
                    <a:pt x="938845" y="1997401"/>
                  </a:moveTo>
                  <a:lnTo>
                    <a:pt x="567290" y="1890365"/>
                  </a:lnTo>
                  <a:lnTo>
                    <a:pt x="366156" y="1862458"/>
                  </a:lnTo>
                  <a:lnTo>
                    <a:pt x="265887" y="1920675"/>
                  </a:lnTo>
                  <a:lnTo>
                    <a:pt x="196930" y="2072011"/>
                  </a:lnTo>
                  <a:lnTo>
                    <a:pt x="326618" y="2190975"/>
                  </a:lnTo>
                  <a:lnTo>
                    <a:pt x="447130" y="2222858"/>
                  </a:lnTo>
                  <a:lnTo>
                    <a:pt x="628021" y="2160665"/>
                  </a:lnTo>
                  <a:lnTo>
                    <a:pt x="938845" y="1997401"/>
                  </a:lnTo>
                  <a:close/>
                </a:path>
                <a:path w="2484755" h="2223135">
                  <a:moveTo>
                    <a:pt x="647721" y="572983"/>
                  </a:moveTo>
                  <a:lnTo>
                    <a:pt x="460348" y="926529"/>
                  </a:lnTo>
                  <a:lnTo>
                    <a:pt x="389338" y="1124298"/>
                  </a:lnTo>
                  <a:lnTo>
                    <a:pt x="426996" y="1238219"/>
                  </a:lnTo>
                  <a:lnTo>
                    <a:pt x="565624" y="1340221"/>
                  </a:lnTo>
                  <a:lnTo>
                    <a:pt x="713712" y="1234155"/>
                  </a:lnTo>
                  <a:lnTo>
                    <a:pt x="771626" y="1118879"/>
                  </a:lnTo>
                  <a:lnTo>
                    <a:pt x="747064" y="922465"/>
                  </a:lnTo>
                  <a:lnTo>
                    <a:pt x="647721" y="572983"/>
                  </a:lnTo>
                  <a:close/>
                </a:path>
                <a:path w="2484755" h="2223135">
                  <a:moveTo>
                    <a:pt x="1320891" y="1617997"/>
                  </a:moveTo>
                  <a:lnTo>
                    <a:pt x="950957" y="1505348"/>
                  </a:lnTo>
                  <a:lnTo>
                    <a:pt x="750249" y="1474402"/>
                  </a:lnTo>
                  <a:lnTo>
                    <a:pt x="649108" y="1531103"/>
                  </a:lnTo>
                  <a:lnTo>
                    <a:pt x="577878" y="1681393"/>
                  </a:lnTo>
                  <a:lnTo>
                    <a:pt x="705789" y="1802285"/>
                  </a:lnTo>
                  <a:lnTo>
                    <a:pt x="825823" y="1835979"/>
                  </a:lnTo>
                  <a:lnTo>
                    <a:pt x="1007638" y="1776530"/>
                  </a:lnTo>
                  <a:lnTo>
                    <a:pt x="1320891" y="1617997"/>
                  </a:lnTo>
                  <a:close/>
                </a:path>
                <a:path w="2484755" h="2223135">
                  <a:moveTo>
                    <a:pt x="1666155" y="1396642"/>
                  </a:moveTo>
                  <a:lnTo>
                    <a:pt x="1336940" y="1193822"/>
                  </a:lnTo>
                  <a:lnTo>
                    <a:pt x="1150665" y="1112962"/>
                  </a:lnTo>
                  <a:lnTo>
                    <a:pt x="1038446" y="1142132"/>
                  </a:lnTo>
                  <a:lnTo>
                    <a:pt x="931400" y="1269405"/>
                  </a:lnTo>
                  <a:lnTo>
                    <a:pt x="1024404" y="1418836"/>
                  </a:lnTo>
                  <a:lnTo>
                    <a:pt x="1131942" y="1481900"/>
                  </a:lnTo>
                  <a:lnTo>
                    <a:pt x="1322898" y="1470526"/>
                  </a:lnTo>
                  <a:lnTo>
                    <a:pt x="1666155" y="1396642"/>
                  </a:lnTo>
                  <a:close/>
                </a:path>
                <a:path w="2484755" h="2223135">
                  <a:moveTo>
                    <a:pt x="1280239" y="215018"/>
                  </a:moveTo>
                  <a:lnTo>
                    <a:pt x="1009269" y="509489"/>
                  </a:lnTo>
                  <a:lnTo>
                    <a:pt x="890388" y="682783"/>
                  </a:lnTo>
                  <a:lnTo>
                    <a:pt x="897897" y="802523"/>
                  </a:lnTo>
                  <a:lnTo>
                    <a:pt x="1006092" y="936332"/>
                  </a:lnTo>
                  <a:lnTo>
                    <a:pt x="1176236" y="871285"/>
                  </a:lnTo>
                  <a:lnTo>
                    <a:pt x="1261508" y="774466"/>
                  </a:lnTo>
                  <a:lnTo>
                    <a:pt x="1287608" y="578251"/>
                  </a:lnTo>
                  <a:lnTo>
                    <a:pt x="1280239" y="215018"/>
                  </a:lnTo>
                  <a:close/>
                </a:path>
                <a:path w="2484755" h="2223135">
                  <a:moveTo>
                    <a:pt x="2055257" y="1214571"/>
                  </a:moveTo>
                  <a:lnTo>
                    <a:pt x="1748258" y="979532"/>
                  </a:lnTo>
                  <a:lnTo>
                    <a:pt x="1571130" y="880262"/>
                  </a:lnTo>
                  <a:lnTo>
                    <a:pt x="1456555" y="897931"/>
                  </a:lnTo>
                  <a:lnTo>
                    <a:pt x="1337220" y="1013708"/>
                  </a:lnTo>
                  <a:lnTo>
                    <a:pt x="1414598" y="1171732"/>
                  </a:lnTo>
                  <a:lnTo>
                    <a:pt x="1515186" y="1245330"/>
                  </a:lnTo>
                  <a:lnTo>
                    <a:pt x="1706301" y="1253333"/>
                  </a:lnTo>
                  <a:lnTo>
                    <a:pt x="2055257" y="1214571"/>
                  </a:lnTo>
                  <a:close/>
                </a:path>
                <a:path w="2484755" h="2223135">
                  <a:moveTo>
                    <a:pt x="1790936" y="0"/>
                  </a:moveTo>
                  <a:lnTo>
                    <a:pt x="1491540" y="265538"/>
                  </a:lnTo>
                  <a:lnTo>
                    <a:pt x="1355729" y="425918"/>
                  </a:lnTo>
                  <a:lnTo>
                    <a:pt x="1351093" y="545820"/>
                  </a:lnTo>
                  <a:lnTo>
                    <a:pt x="1445222" y="689923"/>
                  </a:lnTo>
                  <a:lnTo>
                    <a:pt x="1621102" y="642418"/>
                  </a:lnTo>
                  <a:lnTo>
                    <a:pt x="1715740" y="554716"/>
                  </a:lnTo>
                  <a:lnTo>
                    <a:pt x="1761548" y="362136"/>
                  </a:lnTo>
                  <a:lnTo>
                    <a:pt x="1790936" y="0"/>
                  </a:lnTo>
                  <a:close/>
                </a:path>
                <a:path w="2484755" h="2223135">
                  <a:moveTo>
                    <a:pt x="2484401" y="714632"/>
                  </a:moveTo>
                  <a:lnTo>
                    <a:pt x="2110013" y="573329"/>
                  </a:lnTo>
                  <a:lnTo>
                    <a:pt x="1904848" y="527821"/>
                  </a:lnTo>
                  <a:lnTo>
                    <a:pt x="1796574" y="579541"/>
                  </a:lnTo>
                  <a:lnTo>
                    <a:pt x="1712858" y="729923"/>
                  </a:lnTo>
                  <a:lnTo>
                    <a:pt x="1836752" y="863438"/>
                  </a:lnTo>
                  <a:lnTo>
                    <a:pt x="1958419" y="906350"/>
                  </a:lnTo>
                  <a:lnTo>
                    <a:pt x="2150192" y="857226"/>
                  </a:lnTo>
                  <a:lnTo>
                    <a:pt x="2484401" y="714632"/>
                  </a:lnTo>
                  <a:close/>
                </a:path>
              </a:pathLst>
            </a:custGeom>
            <a:solidFill>
              <a:srgbClr val="FFC6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-4493" y="832751"/>
              <a:ext cx="2113915" cy="1844675"/>
            </a:xfrm>
            <a:custGeom>
              <a:avLst/>
              <a:gdLst/>
              <a:ahLst/>
              <a:cxnLst/>
              <a:rect l="l" t="t" r="r" b="b"/>
              <a:pathLst>
                <a:path w="2113915" h="1844675">
                  <a:moveTo>
                    <a:pt x="229921" y="1112017"/>
                  </a:moveTo>
                  <a:lnTo>
                    <a:pt x="217721" y="1075049"/>
                  </a:lnTo>
                  <a:lnTo>
                    <a:pt x="208182" y="1086670"/>
                  </a:lnTo>
                  <a:lnTo>
                    <a:pt x="214743" y="1106552"/>
                  </a:lnTo>
                  <a:lnTo>
                    <a:pt x="212704" y="1140898"/>
                  </a:lnTo>
                  <a:lnTo>
                    <a:pt x="213544" y="1183968"/>
                  </a:lnTo>
                  <a:lnTo>
                    <a:pt x="216684" y="1234004"/>
                  </a:lnTo>
                  <a:lnTo>
                    <a:pt x="221541" y="1289248"/>
                  </a:lnTo>
                  <a:lnTo>
                    <a:pt x="227537" y="1347942"/>
                  </a:lnTo>
                  <a:lnTo>
                    <a:pt x="216502" y="1476601"/>
                  </a:lnTo>
                  <a:lnTo>
                    <a:pt x="210371" y="1539071"/>
                  </a:lnTo>
                  <a:lnTo>
                    <a:pt x="203056" y="1597956"/>
                  </a:lnTo>
                  <a:lnTo>
                    <a:pt x="193978" y="1651497"/>
                  </a:lnTo>
                  <a:lnTo>
                    <a:pt x="182557" y="1697937"/>
                  </a:lnTo>
                  <a:lnTo>
                    <a:pt x="140152" y="1731541"/>
                  </a:lnTo>
                  <a:lnTo>
                    <a:pt x="109462" y="1760120"/>
                  </a:lnTo>
                  <a:lnTo>
                    <a:pt x="66273" y="1791347"/>
                  </a:lnTo>
                  <a:lnTo>
                    <a:pt x="22549" y="1820954"/>
                  </a:lnTo>
                  <a:lnTo>
                    <a:pt x="0" y="1833675"/>
                  </a:lnTo>
                  <a:lnTo>
                    <a:pt x="3571" y="1844497"/>
                  </a:lnTo>
                  <a:lnTo>
                    <a:pt x="41083" y="1836590"/>
                  </a:lnTo>
                  <a:lnTo>
                    <a:pt x="36921" y="1823979"/>
                  </a:lnTo>
                  <a:lnTo>
                    <a:pt x="80400" y="1793631"/>
                  </a:lnTo>
                  <a:lnTo>
                    <a:pt x="123368" y="1761733"/>
                  </a:lnTo>
                  <a:lnTo>
                    <a:pt x="165924" y="1728586"/>
                  </a:lnTo>
                  <a:lnTo>
                    <a:pt x="208166" y="1694488"/>
                  </a:lnTo>
                  <a:lnTo>
                    <a:pt x="203579" y="1680590"/>
                  </a:lnTo>
                  <a:lnTo>
                    <a:pt x="213141" y="1628513"/>
                  </a:lnTo>
                  <a:lnTo>
                    <a:pt x="220561" y="1569950"/>
                  </a:lnTo>
                  <a:lnTo>
                    <a:pt x="226468" y="1506800"/>
                  </a:lnTo>
                  <a:lnTo>
                    <a:pt x="241385" y="1308854"/>
                  </a:lnTo>
                  <a:lnTo>
                    <a:pt x="235455" y="1250359"/>
                  </a:lnTo>
                  <a:lnTo>
                    <a:pt x="231149" y="1196787"/>
                  </a:lnTo>
                  <a:lnTo>
                    <a:pt x="229095" y="1150039"/>
                  </a:lnTo>
                  <a:lnTo>
                    <a:pt x="229921" y="1112017"/>
                  </a:lnTo>
                  <a:close/>
                </a:path>
                <a:path w="2113915" h="1844675">
                  <a:moveTo>
                    <a:pt x="584780" y="1782051"/>
                  </a:moveTo>
                  <a:lnTo>
                    <a:pt x="580984" y="1770550"/>
                  </a:lnTo>
                  <a:lnTo>
                    <a:pt x="554884" y="1772512"/>
                  </a:lnTo>
                  <a:lnTo>
                    <a:pt x="527792" y="1771466"/>
                  </a:lnTo>
                  <a:lnTo>
                    <a:pt x="487871" y="1772074"/>
                  </a:lnTo>
                  <a:lnTo>
                    <a:pt x="435347" y="1775015"/>
                  </a:lnTo>
                  <a:lnTo>
                    <a:pt x="370443" y="1780967"/>
                  </a:lnTo>
                  <a:lnTo>
                    <a:pt x="305443" y="1786631"/>
                  </a:lnTo>
                  <a:lnTo>
                    <a:pt x="240573" y="1792687"/>
                  </a:lnTo>
                  <a:lnTo>
                    <a:pt x="176057" y="1799814"/>
                  </a:lnTo>
                  <a:lnTo>
                    <a:pt x="112118" y="1808692"/>
                  </a:lnTo>
                  <a:lnTo>
                    <a:pt x="36921" y="1823979"/>
                  </a:lnTo>
                  <a:lnTo>
                    <a:pt x="41083" y="1836590"/>
                  </a:lnTo>
                  <a:lnTo>
                    <a:pt x="66090" y="1831319"/>
                  </a:lnTo>
                  <a:lnTo>
                    <a:pt x="141517" y="1816727"/>
                  </a:lnTo>
                  <a:lnTo>
                    <a:pt x="205533" y="1808084"/>
                  </a:lnTo>
                  <a:lnTo>
                    <a:pt x="270003" y="1800815"/>
                  </a:lnTo>
                  <a:lnTo>
                    <a:pt x="334729" y="1794322"/>
                  </a:lnTo>
                  <a:lnTo>
                    <a:pt x="387454" y="1791990"/>
                  </a:lnTo>
                  <a:lnTo>
                    <a:pt x="440042" y="1789241"/>
                  </a:lnTo>
                  <a:lnTo>
                    <a:pt x="492295" y="1785479"/>
                  </a:lnTo>
                  <a:lnTo>
                    <a:pt x="531957" y="1784088"/>
                  </a:lnTo>
                  <a:lnTo>
                    <a:pt x="558831" y="1784471"/>
                  </a:lnTo>
                  <a:lnTo>
                    <a:pt x="584780" y="1782051"/>
                  </a:lnTo>
                  <a:close/>
                </a:path>
                <a:path w="2113915" h="1844675">
                  <a:moveTo>
                    <a:pt x="639051" y="690245"/>
                  </a:moveTo>
                  <a:lnTo>
                    <a:pt x="631379" y="666996"/>
                  </a:lnTo>
                  <a:lnTo>
                    <a:pt x="618143" y="667415"/>
                  </a:lnTo>
                  <a:lnTo>
                    <a:pt x="625304" y="689112"/>
                  </a:lnTo>
                  <a:lnTo>
                    <a:pt x="621283" y="717455"/>
                  </a:lnTo>
                  <a:lnTo>
                    <a:pt x="619763" y="753372"/>
                  </a:lnTo>
                  <a:lnTo>
                    <a:pt x="620387" y="795786"/>
                  </a:lnTo>
                  <a:lnTo>
                    <a:pt x="622800" y="843622"/>
                  </a:lnTo>
                  <a:lnTo>
                    <a:pt x="614586" y="899783"/>
                  </a:lnTo>
                  <a:lnTo>
                    <a:pt x="607452" y="959213"/>
                  </a:lnTo>
                  <a:lnTo>
                    <a:pt x="601040" y="1020835"/>
                  </a:lnTo>
                  <a:lnTo>
                    <a:pt x="582937" y="1087553"/>
                  </a:lnTo>
                  <a:lnTo>
                    <a:pt x="576908" y="1150331"/>
                  </a:lnTo>
                  <a:lnTo>
                    <a:pt x="558475" y="1216052"/>
                  </a:lnTo>
                  <a:lnTo>
                    <a:pt x="539346" y="1279660"/>
                  </a:lnTo>
                  <a:lnTo>
                    <a:pt x="519164" y="1340078"/>
                  </a:lnTo>
                  <a:lnTo>
                    <a:pt x="441750" y="1429698"/>
                  </a:lnTo>
                  <a:lnTo>
                    <a:pt x="401872" y="1470960"/>
                  </a:lnTo>
                  <a:lnTo>
                    <a:pt x="373915" y="1507819"/>
                  </a:lnTo>
                  <a:lnTo>
                    <a:pt x="333696" y="1548045"/>
                  </a:lnTo>
                  <a:lnTo>
                    <a:pt x="305271" y="1583486"/>
                  </a:lnTo>
                  <a:lnTo>
                    <a:pt x="264457" y="1621913"/>
                  </a:lnTo>
                  <a:lnTo>
                    <a:pt x="255311" y="1634721"/>
                  </a:lnTo>
                  <a:lnTo>
                    <a:pt x="234078" y="1651434"/>
                  </a:lnTo>
                  <a:lnTo>
                    <a:pt x="212816" y="1668055"/>
                  </a:lnTo>
                  <a:lnTo>
                    <a:pt x="203579" y="1680590"/>
                  </a:lnTo>
                  <a:lnTo>
                    <a:pt x="208166" y="1694488"/>
                  </a:lnTo>
                  <a:lnTo>
                    <a:pt x="238132" y="1663718"/>
                  </a:lnTo>
                  <a:lnTo>
                    <a:pt x="267983" y="1632595"/>
                  </a:lnTo>
                  <a:lnTo>
                    <a:pt x="288525" y="1613794"/>
                  </a:lnTo>
                  <a:lnTo>
                    <a:pt x="308973" y="1594704"/>
                  </a:lnTo>
                  <a:lnTo>
                    <a:pt x="329340" y="1575372"/>
                  </a:lnTo>
                  <a:lnTo>
                    <a:pt x="349643" y="1555843"/>
                  </a:lnTo>
                  <a:lnTo>
                    <a:pt x="382553" y="1533991"/>
                  </a:lnTo>
                  <a:lnTo>
                    <a:pt x="378239" y="1520920"/>
                  </a:lnTo>
                  <a:lnTo>
                    <a:pt x="397511" y="1498269"/>
                  </a:lnTo>
                  <a:lnTo>
                    <a:pt x="416736" y="1475474"/>
                  </a:lnTo>
                  <a:lnTo>
                    <a:pt x="435905" y="1452511"/>
                  </a:lnTo>
                  <a:lnTo>
                    <a:pt x="455012" y="1429359"/>
                  </a:lnTo>
                  <a:lnTo>
                    <a:pt x="485756" y="1400944"/>
                  </a:lnTo>
                  <a:lnTo>
                    <a:pt x="523082" y="1351951"/>
                  </a:lnTo>
                  <a:lnTo>
                    <a:pt x="542636" y="1330154"/>
                  </a:lnTo>
                  <a:lnTo>
                    <a:pt x="536982" y="1313021"/>
                  </a:lnTo>
                  <a:lnTo>
                    <a:pt x="567866" y="1244507"/>
                  </a:lnTo>
                  <a:lnTo>
                    <a:pt x="585790" y="1177247"/>
                  </a:lnTo>
                  <a:lnTo>
                    <a:pt x="591149" y="1112436"/>
                  </a:lnTo>
                  <a:lnTo>
                    <a:pt x="608457" y="1043310"/>
                  </a:lnTo>
                  <a:lnTo>
                    <a:pt x="613989" y="979023"/>
                  </a:lnTo>
                  <a:lnTo>
                    <a:pt x="620199" y="916792"/>
                  </a:lnTo>
                  <a:lnTo>
                    <a:pt x="627482" y="857811"/>
                  </a:lnTo>
                  <a:lnTo>
                    <a:pt x="636233" y="803277"/>
                  </a:lnTo>
                  <a:lnTo>
                    <a:pt x="634784" y="758364"/>
                  </a:lnTo>
                  <a:lnTo>
                    <a:pt x="635592" y="720288"/>
                  </a:lnTo>
                  <a:lnTo>
                    <a:pt x="639051" y="690245"/>
                  </a:lnTo>
                  <a:close/>
                </a:path>
                <a:path w="2113915" h="1844675">
                  <a:moveTo>
                    <a:pt x="1048425" y="1403894"/>
                  </a:moveTo>
                  <a:lnTo>
                    <a:pt x="1044696" y="1392595"/>
                  </a:lnTo>
                  <a:lnTo>
                    <a:pt x="1030748" y="1390855"/>
                  </a:lnTo>
                  <a:lnTo>
                    <a:pt x="991779" y="1394345"/>
                  </a:lnTo>
                  <a:lnTo>
                    <a:pt x="952145" y="1395820"/>
                  </a:lnTo>
                  <a:lnTo>
                    <a:pt x="912082" y="1395997"/>
                  </a:lnTo>
                  <a:lnTo>
                    <a:pt x="859766" y="1399571"/>
                  </a:lnTo>
                  <a:lnTo>
                    <a:pt x="807495" y="1403277"/>
                  </a:lnTo>
                  <a:lnTo>
                    <a:pt x="743443" y="1411812"/>
                  </a:lnTo>
                  <a:lnTo>
                    <a:pt x="679907" y="1421911"/>
                  </a:lnTo>
                  <a:lnTo>
                    <a:pt x="617124" y="1434290"/>
                  </a:lnTo>
                  <a:lnTo>
                    <a:pt x="555329" y="1449665"/>
                  </a:lnTo>
                  <a:lnTo>
                    <a:pt x="494759" y="1468751"/>
                  </a:lnTo>
                  <a:lnTo>
                    <a:pt x="435651" y="1492264"/>
                  </a:lnTo>
                  <a:lnTo>
                    <a:pt x="378239" y="1520920"/>
                  </a:lnTo>
                  <a:lnTo>
                    <a:pt x="382553" y="1533991"/>
                  </a:lnTo>
                  <a:lnTo>
                    <a:pt x="393523" y="1526708"/>
                  </a:lnTo>
                  <a:lnTo>
                    <a:pt x="451294" y="1499141"/>
                  </a:lnTo>
                  <a:lnTo>
                    <a:pt x="510670" y="1476438"/>
                  </a:lnTo>
                  <a:lnTo>
                    <a:pt x="571426" y="1457916"/>
                  </a:lnTo>
                  <a:lnTo>
                    <a:pt x="633336" y="1442891"/>
                  </a:lnTo>
                  <a:lnTo>
                    <a:pt x="696174" y="1430678"/>
                  </a:lnTo>
                  <a:lnTo>
                    <a:pt x="747654" y="1424573"/>
                  </a:lnTo>
                  <a:lnTo>
                    <a:pt x="811672" y="1415934"/>
                  </a:lnTo>
                  <a:lnTo>
                    <a:pt x="863880" y="1412035"/>
                  </a:lnTo>
                  <a:lnTo>
                    <a:pt x="916113" y="1408212"/>
                  </a:lnTo>
                  <a:lnTo>
                    <a:pt x="956086" y="1407763"/>
                  </a:lnTo>
                  <a:lnTo>
                    <a:pt x="995633" y="1406023"/>
                  </a:lnTo>
                  <a:lnTo>
                    <a:pt x="1022468" y="1406288"/>
                  </a:lnTo>
                  <a:lnTo>
                    <a:pt x="1048425" y="1403894"/>
                  </a:lnTo>
                  <a:close/>
                </a:path>
                <a:path w="2113915" h="1844675">
                  <a:moveTo>
                    <a:pt x="1177694" y="296195"/>
                  </a:moveTo>
                  <a:lnTo>
                    <a:pt x="1163444" y="293540"/>
                  </a:lnTo>
                  <a:lnTo>
                    <a:pt x="1165758" y="300551"/>
                  </a:lnTo>
                  <a:lnTo>
                    <a:pt x="1159674" y="322642"/>
                  </a:lnTo>
                  <a:lnTo>
                    <a:pt x="1144639" y="358130"/>
                  </a:lnTo>
                  <a:lnTo>
                    <a:pt x="1132156" y="401355"/>
                  </a:lnTo>
                  <a:lnTo>
                    <a:pt x="1109612" y="454615"/>
                  </a:lnTo>
                  <a:lnTo>
                    <a:pt x="1100571" y="508270"/>
                  </a:lnTo>
                  <a:lnTo>
                    <a:pt x="1080359" y="568597"/>
                  </a:lnTo>
                  <a:lnTo>
                    <a:pt x="1048421" y="633917"/>
                  </a:lnTo>
                  <a:lnTo>
                    <a:pt x="1028322" y="694587"/>
                  </a:lnTo>
                  <a:lnTo>
                    <a:pt x="1007447" y="752907"/>
                  </a:lnTo>
                  <a:lnTo>
                    <a:pt x="973182" y="811176"/>
                  </a:lnTo>
                  <a:lnTo>
                    <a:pt x="949092" y="859751"/>
                  </a:lnTo>
                  <a:lnTo>
                    <a:pt x="922561" y="900933"/>
                  </a:lnTo>
                  <a:lnTo>
                    <a:pt x="893036" y="933040"/>
                  </a:lnTo>
                  <a:lnTo>
                    <a:pt x="894184" y="936520"/>
                  </a:lnTo>
                  <a:lnTo>
                    <a:pt x="872654" y="952328"/>
                  </a:lnTo>
                  <a:lnTo>
                    <a:pt x="862634" y="962490"/>
                  </a:lnTo>
                  <a:lnTo>
                    <a:pt x="852648" y="972758"/>
                  </a:lnTo>
                  <a:lnTo>
                    <a:pt x="842696" y="983125"/>
                  </a:lnTo>
                  <a:lnTo>
                    <a:pt x="801182" y="1019429"/>
                  </a:lnTo>
                  <a:lnTo>
                    <a:pt x="772048" y="1052721"/>
                  </a:lnTo>
                  <a:lnTo>
                    <a:pt x="731127" y="1090822"/>
                  </a:lnTo>
                  <a:lnTo>
                    <a:pt x="702493" y="1125630"/>
                  </a:lnTo>
                  <a:lnTo>
                    <a:pt x="674039" y="1160984"/>
                  </a:lnTo>
                  <a:lnTo>
                    <a:pt x="633660" y="1200725"/>
                  </a:lnTo>
                  <a:lnTo>
                    <a:pt x="577238" y="1272904"/>
                  </a:lnTo>
                  <a:lnTo>
                    <a:pt x="536982" y="1313021"/>
                  </a:lnTo>
                  <a:lnTo>
                    <a:pt x="542636" y="1330154"/>
                  </a:lnTo>
                  <a:lnTo>
                    <a:pt x="581744" y="1286559"/>
                  </a:lnTo>
                  <a:lnTo>
                    <a:pt x="637672" y="1212882"/>
                  </a:lnTo>
                  <a:lnTo>
                    <a:pt x="677814" y="1172421"/>
                  </a:lnTo>
                  <a:lnTo>
                    <a:pt x="706042" y="1136385"/>
                  </a:lnTo>
                  <a:lnTo>
                    <a:pt x="746529" y="1096969"/>
                  </a:lnTo>
                  <a:lnTo>
                    <a:pt x="769985" y="1086994"/>
                  </a:lnTo>
                  <a:lnTo>
                    <a:pt x="765576" y="1073634"/>
                  </a:lnTo>
                  <a:lnTo>
                    <a:pt x="785596" y="1053250"/>
                  </a:lnTo>
                  <a:lnTo>
                    <a:pt x="805711" y="1033154"/>
                  </a:lnTo>
                  <a:lnTo>
                    <a:pt x="825927" y="1013361"/>
                  </a:lnTo>
                  <a:lnTo>
                    <a:pt x="846248" y="993887"/>
                  </a:lnTo>
                  <a:lnTo>
                    <a:pt x="856921" y="985703"/>
                  </a:lnTo>
                  <a:lnTo>
                    <a:pt x="855561" y="981582"/>
                  </a:lnTo>
                  <a:lnTo>
                    <a:pt x="866286" y="973558"/>
                  </a:lnTo>
                  <a:lnTo>
                    <a:pt x="877034" y="965601"/>
                  </a:lnTo>
                  <a:lnTo>
                    <a:pt x="887926" y="958082"/>
                  </a:lnTo>
                  <a:lnTo>
                    <a:pt x="886781" y="954611"/>
                  </a:lnTo>
                  <a:lnTo>
                    <a:pt x="908648" y="939823"/>
                  </a:lnTo>
                  <a:lnTo>
                    <a:pt x="908568" y="939580"/>
                  </a:lnTo>
                  <a:lnTo>
                    <a:pt x="938698" y="909306"/>
                  </a:lnTo>
                  <a:lnTo>
                    <a:pt x="949345" y="901044"/>
                  </a:lnTo>
                  <a:lnTo>
                    <a:pt x="945779" y="890239"/>
                  </a:lnTo>
                  <a:lnTo>
                    <a:pt x="971579" y="846842"/>
                  </a:lnTo>
                  <a:lnTo>
                    <a:pt x="995406" y="797469"/>
                  </a:lnTo>
                  <a:lnTo>
                    <a:pt x="1017732" y="743548"/>
                  </a:lnTo>
                  <a:lnTo>
                    <a:pt x="1051089" y="682527"/>
                  </a:lnTo>
                  <a:lnTo>
                    <a:pt x="1092479" y="564796"/>
                  </a:lnTo>
                  <a:lnTo>
                    <a:pt x="1113514" y="506963"/>
                  </a:lnTo>
                  <a:lnTo>
                    <a:pt x="1123344" y="455700"/>
                  </a:lnTo>
                  <a:lnTo>
                    <a:pt x="1146560" y="404477"/>
                  </a:lnTo>
                  <a:lnTo>
                    <a:pt x="1159514" y="362681"/>
                  </a:lnTo>
                  <a:lnTo>
                    <a:pt x="1162677" y="331740"/>
                  </a:lnTo>
                  <a:lnTo>
                    <a:pt x="1168580" y="309102"/>
                  </a:lnTo>
                  <a:lnTo>
                    <a:pt x="1177694" y="296195"/>
                  </a:lnTo>
                  <a:close/>
                </a:path>
                <a:path w="2113915" h="1844675">
                  <a:moveTo>
                    <a:pt x="1399973" y="1091309"/>
                  </a:moveTo>
                  <a:lnTo>
                    <a:pt x="1398566" y="1087046"/>
                  </a:lnTo>
                  <a:lnTo>
                    <a:pt x="1370863" y="1084149"/>
                  </a:lnTo>
                  <a:lnTo>
                    <a:pt x="1341405" y="1075935"/>
                  </a:lnTo>
                  <a:lnTo>
                    <a:pt x="1310613" y="1063681"/>
                  </a:lnTo>
                  <a:lnTo>
                    <a:pt x="1254789" y="1056621"/>
                  </a:lnTo>
                  <a:lnTo>
                    <a:pt x="1210533" y="1044093"/>
                  </a:lnTo>
                  <a:lnTo>
                    <a:pt x="1154147" y="1035331"/>
                  </a:lnTo>
                  <a:lnTo>
                    <a:pt x="1086051" y="1031613"/>
                  </a:lnTo>
                  <a:lnTo>
                    <a:pt x="1018728" y="1030235"/>
                  </a:lnTo>
                  <a:lnTo>
                    <a:pt x="952597" y="1032471"/>
                  </a:lnTo>
                  <a:lnTo>
                    <a:pt x="888081" y="1039599"/>
                  </a:lnTo>
                  <a:lnTo>
                    <a:pt x="825600" y="1052895"/>
                  </a:lnTo>
                  <a:lnTo>
                    <a:pt x="765576" y="1073634"/>
                  </a:lnTo>
                  <a:lnTo>
                    <a:pt x="769985" y="1086994"/>
                  </a:lnTo>
                  <a:lnTo>
                    <a:pt x="805208" y="1072153"/>
                  </a:lnTo>
                  <a:lnTo>
                    <a:pt x="854308" y="1058837"/>
                  </a:lnTo>
                  <a:lnTo>
                    <a:pt x="917552" y="1047852"/>
                  </a:lnTo>
                  <a:lnTo>
                    <a:pt x="982506" y="1042052"/>
                  </a:lnTo>
                  <a:lnTo>
                    <a:pt x="1048800" y="1040309"/>
                  </a:lnTo>
                  <a:lnTo>
                    <a:pt x="1103999" y="1045475"/>
                  </a:lnTo>
                  <a:lnTo>
                    <a:pt x="1159794" y="1052444"/>
                  </a:lnTo>
                  <a:lnTo>
                    <a:pt x="1215812" y="1060088"/>
                  </a:lnTo>
                  <a:lnTo>
                    <a:pt x="1271680" y="1067279"/>
                  </a:lnTo>
                  <a:lnTo>
                    <a:pt x="1314966" y="1076871"/>
                  </a:lnTo>
                  <a:lnTo>
                    <a:pt x="1345299" y="1087736"/>
                  </a:lnTo>
                  <a:lnTo>
                    <a:pt x="1374367" y="1094767"/>
                  </a:lnTo>
                  <a:lnTo>
                    <a:pt x="1389737" y="1100817"/>
                  </a:lnTo>
                  <a:lnTo>
                    <a:pt x="1391038" y="1104757"/>
                  </a:lnTo>
                  <a:lnTo>
                    <a:pt x="1399973" y="1091309"/>
                  </a:lnTo>
                  <a:close/>
                </a:path>
                <a:path w="2113915" h="1844675">
                  <a:moveTo>
                    <a:pt x="1696626" y="4516"/>
                  </a:moveTo>
                  <a:lnTo>
                    <a:pt x="1681762" y="0"/>
                  </a:lnTo>
                  <a:lnTo>
                    <a:pt x="1367241" y="627406"/>
                  </a:lnTo>
                  <a:lnTo>
                    <a:pt x="1320971" y="649297"/>
                  </a:lnTo>
                  <a:lnTo>
                    <a:pt x="1275084" y="672351"/>
                  </a:lnTo>
                  <a:lnTo>
                    <a:pt x="1229580" y="696563"/>
                  </a:lnTo>
                  <a:lnTo>
                    <a:pt x="1184456" y="721930"/>
                  </a:lnTo>
                  <a:lnTo>
                    <a:pt x="1151773" y="744469"/>
                  </a:lnTo>
                  <a:lnTo>
                    <a:pt x="1107409" y="772136"/>
                  </a:lnTo>
                  <a:lnTo>
                    <a:pt x="1063423" y="800948"/>
                  </a:lnTo>
                  <a:lnTo>
                    <a:pt x="1019813" y="830901"/>
                  </a:lnTo>
                  <a:lnTo>
                    <a:pt x="988639" y="858013"/>
                  </a:lnTo>
                  <a:lnTo>
                    <a:pt x="945779" y="890239"/>
                  </a:lnTo>
                  <a:lnTo>
                    <a:pt x="949345" y="901044"/>
                  </a:lnTo>
                  <a:lnTo>
                    <a:pt x="981286" y="876258"/>
                  </a:lnTo>
                  <a:lnTo>
                    <a:pt x="1024276" y="844424"/>
                  </a:lnTo>
                  <a:lnTo>
                    <a:pt x="1067668" y="813811"/>
                  </a:lnTo>
                  <a:lnTo>
                    <a:pt x="1111465" y="784425"/>
                  </a:lnTo>
                  <a:lnTo>
                    <a:pt x="1155669" y="756273"/>
                  </a:lnTo>
                  <a:lnTo>
                    <a:pt x="1182003" y="755020"/>
                  </a:lnTo>
                  <a:lnTo>
                    <a:pt x="1177867" y="742487"/>
                  </a:lnTo>
                  <a:lnTo>
                    <a:pt x="1222658" y="716115"/>
                  </a:lnTo>
                  <a:lnTo>
                    <a:pt x="1267869" y="691013"/>
                  </a:lnTo>
                  <a:lnTo>
                    <a:pt x="1313500" y="667183"/>
                  </a:lnTo>
                  <a:lnTo>
                    <a:pt x="1359551" y="644627"/>
                  </a:lnTo>
                  <a:lnTo>
                    <a:pt x="1394405" y="628668"/>
                  </a:lnTo>
                  <a:lnTo>
                    <a:pt x="1390667" y="617342"/>
                  </a:lnTo>
                  <a:lnTo>
                    <a:pt x="1696626" y="4516"/>
                  </a:lnTo>
                  <a:close/>
                </a:path>
                <a:path w="2113915" h="1844675">
                  <a:moveTo>
                    <a:pt x="1845551" y="901549"/>
                  </a:moveTo>
                  <a:lnTo>
                    <a:pt x="1831403" y="899203"/>
                  </a:lnTo>
                  <a:lnTo>
                    <a:pt x="1814986" y="889984"/>
                  </a:lnTo>
                  <a:lnTo>
                    <a:pt x="1784579" y="878892"/>
                  </a:lnTo>
                  <a:lnTo>
                    <a:pt x="1740517" y="866951"/>
                  </a:lnTo>
                  <a:lnTo>
                    <a:pt x="1695198" y="851202"/>
                  </a:lnTo>
                  <a:lnTo>
                    <a:pt x="1648960" y="832666"/>
                  </a:lnTo>
                  <a:lnTo>
                    <a:pt x="1590079" y="816346"/>
                  </a:lnTo>
                  <a:lnTo>
                    <a:pt x="1530953" y="799282"/>
                  </a:lnTo>
                  <a:lnTo>
                    <a:pt x="1471919" y="782497"/>
                  </a:lnTo>
                  <a:lnTo>
                    <a:pt x="1401253" y="770992"/>
                  </a:lnTo>
                  <a:lnTo>
                    <a:pt x="1343414" y="757828"/>
                  </a:lnTo>
                  <a:lnTo>
                    <a:pt x="1286679" y="748009"/>
                  </a:lnTo>
                  <a:lnTo>
                    <a:pt x="1231384" y="742554"/>
                  </a:lnTo>
                  <a:lnTo>
                    <a:pt x="1177867" y="742487"/>
                  </a:lnTo>
                  <a:lnTo>
                    <a:pt x="1182003" y="755020"/>
                  </a:lnTo>
                  <a:lnTo>
                    <a:pt x="1208336" y="753766"/>
                  </a:lnTo>
                  <a:lnTo>
                    <a:pt x="1263150" y="757763"/>
                  </a:lnTo>
                  <a:lnTo>
                    <a:pt x="1319717" y="767071"/>
                  </a:lnTo>
                  <a:lnTo>
                    <a:pt x="1377643" y="780499"/>
                  </a:lnTo>
                  <a:lnTo>
                    <a:pt x="1448596" y="792874"/>
                  </a:lnTo>
                  <a:lnTo>
                    <a:pt x="1508061" y="810964"/>
                  </a:lnTo>
                  <a:lnTo>
                    <a:pt x="1579765" y="825616"/>
                  </a:lnTo>
                  <a:lnTo>
                    <a:pt x="1639194" y="843598"/>
                  </a:lnTo>
                  <a:lnTo>
                    <a:pt x="1685954" y="863717"/>
                  </a:lnTo>
                  <a:lnTo>
                    <a:pt x="1743774" y="876820"/>
                  </a:lnTo>
                  <a:lnTo>
                    <a:pt x="1776077" y="893657"/>
                  </a:lnTo>
                  <a:lnTo>
                    <a:pt x="1818653" y="901093"/>
                  </a:lnTo>
                  <a:lnTo>
                    <a:pt x="1834925" y="909877"/>
                  </a:lnTo>
                  <a:lnTo>
                    <a:pt x="1836562" y="914835"/>
                  </a:lnTo>
                  <a:lnTo>
                    <a:pt x="1845551" y="901549"/>
                  </a:lnTo>
                  <a:close/>
                </a:path>
                <a:path w="2113915" h="1844675">
                  <a:moveTo>
                    <a:pt x="2113503" y="457228"/>
                  </a:moveTo>
                  <a:lnTo>
                    <a:pt x="2109737" y="445818"/>
                  </a:lnTo>
                  <a:lnTo>
                    <a:pt x="2057137" y="448529"/>
                  </a:lnTo>
                  <a:lnTo>
                    <a:pt x="2004996" y="452632"/>
                  </a:lnTo>
                  <a:lnTo>
                    <a:pt x="1953314" y="458125"/>
                  </a:lnTo>
                  <a:lnTo>
                    <a:pt x="1902088" y="465001"/>
                  </a:lnTo>
                  <a:lnTo>
                    <a:pt x="1851318" y="473258"/>
                  </a:lnTo>
                  <a:lnTo>
                    <a:pt x="1801003" y="482891"/>
                  </a:lnTo>
                  <a:lnTo>
                    <a:pt x="1739079" y="497876"/>
                  </a:lnTo>
                  <a:lnTo>
                    <a:pt x="1689661" y="510227"/>
                  </a:lnTo>
                  <a:lnTo>
                    <a:pt x="1640701" y="523971"/>
                  </a:lnTo>
                  <a:lnTo>
                    <a:pt x="1604325" y="535318"/>
                  </a:lnTo>
                  <a:lnTo>
                    <a:pt x="1532093" y="559589"/>
                  </a:lnTo>
                  <a:lnTo>
                    <a:pt x="1484500" y="577473"/>
                  </a:lnTo>
                  <a:lnTo>
                    <a:pt x="1437359" y="596726"/>
                  </a:lnTo>
                  <a:lnTo>
                    <a:pt x="1390667" y="617342"/>
                  </a:lnTo>
                  <a:lnTo>
                    <a:pt x="1394405" y="628668"/>
                  </a:lnTo>
                  <a:lnTo>
                    <a:pt x="1406023" y="623349"/>
                  </a:lnTo>
                  <a:lnTo>
                    <a:pt x="1452918" y="603349"/>
                  </a:lnTo>
                  <a:lnTo>
                    <a:pt x="1500236" y="584631"/>
                  </a:lnTo>
                  <a:lnTo>
                    <a:pt x="1547977" y="567196"/>
                  </a:lnTo>
                  <a:lnTo>
                    <a:pt x="1608202" y="547067"/>
                  </a:lnTo>
                  <a:lnTo>
                    <a:pt x="1656793" y="532206"/>
                  </a:lnTo>
                  <a:lnTo>
                    <a:pt x="1705809" y="518636"/>
                  </a:lnTo>
                  <a:lnTo>
                    <a:pt x="1755252" y="506358"/>
                  </a:lnTo>
                  <a:lnTo>
                    <a:pt x="1805128" y="495393"/>
                  </a:lnTo>
                  <a:lnTo>
                    <a:pt x="1855437" y="485738"/>
                  </a:lnTo>
                  <a:lnTo>
                    <a:pt x="1906179" y="477398"/>
                  </a:lnTo>
                  <a:lnTo>
                    <a:pt x="1957356" y="470374"/>
                  </a:lnTo>
                  <a:lnTo>
                    <a:pt x="2008968" y="464669"/>
                  </a:lnTo>
                  <a:lnTo>
                    <a:pt x="2061017" y="460286"/>
                  </a:lnTo>
                  <a:lnTo>
                    <a:pt x="2113503" y="457228"/>
                  </a:lnTo>
                  <a:close/>
                </a:path>
              </a:pathLst>
            </a:custGeom>
            <a:solidFill>
              <a:srgbClr val="68252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3953" y="3106460"/>
            <a:ext cx="5773892" cy="4050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9556" y="0"/>
            <a:ext cx="5838444" cy="660958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120771"/>
            <a:ext cx="17943195" cy="9166225"/>
            <a:chOff x="0" y="1120771"/>
            <a:chExt cx="17943195" cy="916622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50992"/>
              <a:ext cx="5814059" cy="46360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323" y="1796898"/>
              <a:ext cx="15849974" cy="745405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6891121" y="4071343"/>
              <a:ext cx="725805" cy="641350"/>
            </a:xfrm>
            <a:custGeom>
              <a:avLst/>
              <a:gdLst/>
              <a:ahLst/>
              <a:cxnLst/>
              <a:rect l="l" t="t" r="r" b="b"/>
              <a:pathLst>
                <a:path w="725805" h="641350">
                  <a:moveTo>
                    <a:pt x="269663" y="0"/>
                  </a:moveTo>
                  <a:lnTo>
                    <a:pt x="402924" y="10069"/>
                  </a:lnTo>
                  <a:lnTo>
                    <a:pt x="534434" y="83953"/>
                  </a:lnTo>
                  <a:lnTo>
                    <a:pt x="725293" y="241025"/>
                  </a:lnTo>
                  <a:lnTo>
                    <a:pt x="687462" y="438570"/>
                  </a:lnTo>
                  <a:lnTo>
                    <a:pt x="652135" y="546063"/>
                  </a:lnTo>
                  <a:lnTo>
                    <a:pt x="598869" y="600984"/>
                  </a:lnTo>
                  <a:lnTo>
                    <a:pt x="507220" y="640812"/>
                  </a:lnTo>
                  <a:lnTo>
                    <a:pt x="361775" y="607944"/>
                  </a:lnTo>
                  <a:lnTo>
                    <a:pt x="194772" y="477179"/>
                  </a:lnTo>
                  <a:lnTo>
                    <a:pt x="57189" y="335171"/>
                  </a:lnTo>
                  <a:lnTo>
                    <a:pt x="0" y="268579"/>
                  </a:lnTo>
                  <a:lnTo>
                    <a:pt x="73550" y="34370"/>
                  </a:lnTo>
                  <a:lnTo>
                    <a:pt x="26966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819306" y="5954277"/>
              <a:ext cx="354330" cy="2790190"/>
            </a:xfrm>
            <a:custGeom>
              <a:avLst/>
              <a:gdLst/>
              <a:ahLst/>
              <a:cxnLst/>
              <a:rect l="l" t="t" r="r" b="b"/>
              <a:pathLst>
                <a:path w="354330" h="2790190">
                  <a:moveTo>
                    <a:pt x="223653" y="0"/>
                  </a:moveTo>
                  <a:lnTo>
                    <a:pt x="262504" y="5204"/>
                  </a:lnTo>
                  <a:lnTo>
                    <a:pt x="353970" y="2746489"/>
                  </a:lnTo>
                  <a:lnTo>
                    <a:pt x="322071" y="2759479"/>
                  </a:lnTo>
                  <a:lnTo>
                    <a:pt x="289556" y="2770965"/>
                  </a:lnTo>
                  <a:lnTo>
                    <a:pt x="256447" y="2780992"/>
                  </a:lnTo>
                  <a:lnTo>
                    <a:pt x="222769" y="2789606"/>
                  </a:lnTo>
                  <a:lnTo>
                    <a:pt x="0" y="109551"/>
                  </a:lnTo>
                  <a:lnTo>
                    <a:pt x="47294" y="64368"/>
                  </a:lnTo>
                  <a:lnTo>
                    <a:pt x="93713" y="32380"/>
                  </a:lnTo>
                  <a:lnTo>
                    <a:pt x="138850" y="12028"/>
                  </a:lnTo>
                  <a:lnTo>
                    <a:pt x="182299" y="1755"/>
                  </a:lnTo>
                  <a:lnTo>
                    <a:pt x="223653" y="0"/>
                  </a:lnTo>
                  <a:close/>
                </a:path>
              </a:pathLst>
            </a:custGeom>
            <a:solidFill>
              <a:srgbClr val="455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560531" y="5694147"/>
              <a:ext cx="1546860" cy="491490"/>
            </a:xfrm>
            <a:custGeom>
              <a:avLst/>
              <a:gdLst/>
              <a:ahLst/>
              <a:cxnLst/>
              <a:rect l="l" t="t" r="r" b="b"/>
              <a:pathLst>
                <a:path w="1546859" h="491489">
                  <a:moveTo>
                    <a:pt x="15312" y="0"/>
                  </a:moveTo>
                  <a:lnTo>
                    <a:pt x="353462" y="97734"/>
                  </a:lnTo>
                  <a:lnTo>
                    <a:pt x="625693" y="140863"/>
                  </a:lnTo>
                  <a:lnTo>
                    <a:pt x="975566" y="138881"/>
                  </a:lnTo>
                  <a:lnTo>
                    <a:pt x="1546646" y="101286"/>
                  </a:lnTo>
                  <a:lnTo>
                    <a:pt x="1523090" y="319421"/>
                  </a:lnTo>
                  <a:lnTo>
                    <a:pt x="1030946" y="452682"/>
                  </a:lnTo>
                  <a:lnTo>
                    <a:pt x="709837" y="490963"/>
                  </a:lnTo>
                  <a:lnTo>
                    <a:pt x="418411" y="428740"/>
                  </a:lnTo>
                  <a:lnTo>
                    <a:pt x="15312" y="260486"/>
                  </a:lnTo>
                  <a:lnTo>
                    <a:pt x="3828" y="185809"/>
                  </a:lnTo>
                  <a:lnTo>
                    <a:pt x="0" y="133783"/>
                  </a:lnTo>
                  <a:lnTo>
                    <a:pt x="3828" y="799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940966" y="5895954"/>
              <a:ext cx="406400" cy="261620"/>
            </a:xfrm>
            <a:custGeom>
              <a:avLst/>
              <a:gdLst/>
              <a:ahLst/>
              <a:cxnLst/>
              <a:rect l="l" t="t" r="r" b="b"/>
              <a:pathLst>
                <a:path w="406400" h="261620">
                  <a:moveTo>
                    <a:pt x="20824" y="0"/>
                  </a:moveTo>
                  <a:lnTo>
                    <a:pt x="405801" y="35462"/>
                  </a:lnTo>
                  <a:lnTo>
                    <a:pt x="384977" y="260997"/>
                  </a:lnTo>
                  <a:lnTo>
                    <a:pt x="0" y="225534"/>
                  </a:lnTo>
                  <a:lnTo>
                    <a:pt x="20824" y="0"/>
                  </a:lnTo>
                  <a:close/>
                </a:path>
              </a:pathLst>
            </a:custGeom>
            <a:solidFill>
              <a:srgbClr val="F3ED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682905" y="3107903"/>
              <a:ext cx="646430" cy="1395095"/>
            </a:xfrm>
            <a:custGeom>
              <a:avLst/>
              <a:gdLst/>
              <a:ahLst/>
              <a:cxnLst/>
              <a:rect l="l" t="t" r="r" b="b"/>
              <a:pathLst>
                <a:path w="646430" h="1395095">
                  <a:moveTo>
                    <a:pt x="137300" y="0"/>
                  </a:moveTo>
                  <a:lnTo>
                    <a:pt x="223384" y="142720"/>
                  </a:lnTo>
                  <a:lnTo>
                    <a:pt x="409285" y="466886"/>
                  </a:lnTo>
                  <a:lnTo>
                    <a:pt x="586477" y="816500"/>
                  </a:lnTo>
                  <a:lnTo>
                    <a:pt x="646435" y="1035568"/>
                  </a:lnTo>
                  <a:lnTo>
                    <a:pt x="617999" y="1117533"/>
                  </a:lnTo>
                  <a:lnTo>
                    <a:pt x="594086" y="1182299"/>
                  </a:lnTo>
                  <a:lnTo>
                    <a:pt x="561703" y="1263570"/>
                  </a:lnTo>
                  <a:lnTo>
                    <a:pt x="507858" y="1395045"/>
                  </a:lnTo>
                  <a:lnTo>
                    <a:pt x="476215" y="1385968"/>
                  </a:lnTo>
                  <a:lnTo>
                    <a:pt x="418345" y="1359870"/>
                  </a:lnTo>
                  <a:lnTo>
                    <a:pt x="367153" y="1323553"/>
                  </a:lnTo>
                  <a:lnTo>
                    <a:pt x="321988" y="1277466"/>
                  </a:lnTo>
                  <a:lnTo>
                    <a:pt x="282196" y="1222054"/>
                  </a:lnTo>
                  <a:lnTo>
                    <a:pt x="247127" y="1157764"/>
                  </a:lnTo>
                  <a:lnTo>
                    <a:pt x="231160" y="1122430"/>
                  </a:lnTo>
                  <a:lnTo>
                    <a:pt x="216129" y="1085044"/>
                  </a:lnTo>
                  <a:lnTo>
                    <a:pt x="201952" y="1045662"/>
                  </a:lnTo>
                  <a:lnTo>
                    <a:pt x="188548" y="1004340"/>
                  </a:lnTo>
                  <a:lnTo>
                    <a:pt x="175836" y="961134"/>
                  </a:lnTo>
                  <a:lnTo>
                    <a:pt x="163734" y="916100"/>
                  </a:lnTo>
                  <a:lnTo>
                    <a:pt x="152161" y="869294"/>
                  </a:lnTo>
                  <a:lnTo>
                    <a:pt x="141035" y="820771"/>
                  </a:lnTo>
                  <a:lnTo>
                    <a:pt x="130274" y="770587"/>
                  </a:lnTo>
                  <a:lnTo>
                    <a:pt x="119797" y="718798"/>
                  </a:lnTo>
                  <a:lnTo>
                    <a:pt x="99371" y="610631"/>
                  </a:lnTo>
                  <a:lnTo>
                    <a:pt x="24847" y="189706"/>
                  </a:lnTo>
                  <a:lnTo>
                    <a:pt x="0" y="59189"/>
                  </a:lnTo>
                  <a:lnTo>
                    <a:pt x="137300" y="0"/>
                  </a:lnTo>
                  <a:close/>
                </a:path>
              </a:pathLst>
            </a:custGeom>
            <a:solidFill>
              <a:srgbClr val="FFD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865378" y="3737052"/>
              <a:ext cx="466725" cy="766445"/>
            </a:xfrm>
            <a:custGeom>
              <a:avLst/>
              <a:gdLst/>
              <a:ahLst/>
              <a:cxnLst/>
              <a:rect l="l" t="t" r="r" b="b"/>
              <a:pathLst>
                <a:path w="466725" h="766445">
                  <a:moveTo>
                    <a:pt x="313392" y="0"/>
                  </a:moveTo>
                  <a:lnTo>
                    <a:pt x="344349" y="61116"/>
                  </a:lnTo>
                  <a:lnTo>
                    <a:pt x="373048" y="120110"/>
                  </a:lnTo>
                  <a:lnTo>
                    <a:pt x="398933" y="176180"/>
                  </a:lnTo>
                  <a:lnTo>
                    <a:pt x="421446" y="228528"/>
                  </a:lnTo>
                  <a:lnTo>
                    <a:pt x="440032" y="276353"/>
                  </a:lnTo>
                  <a:lnTo>
                    <a:pt x="454133" y="318854"/>
                  </a:lnTo>
                  <a:lnTo>
                    <a:pt x="466655" y="384688"/>
                  </a:lnTo>
                  <a:lnTo>
                    <a:pt x="463963" y="406420"/>
                  </a:lnTo>
                  <a:lnTo>
                    <a:pt x="422608" y="519849"/>
                  </a:lnTo>
                  <a:lnTo>
                    <a:pt x="377161" y="637057"/>
                  </a:lnTo>
                  <a:lnTo>
                    <a:pt x="325386" y="765897"/>
                  </a:lnTo>
                  <a:lnTo>
                    <a:pt x="281437" y="752374"/>
                  </a:lnTo>
                  <a:lnTo>
                    <a:pt x="241034" y="733618"/>
                  </a:lnTo>
                  <a:lnTo>
                    <a:pt x="203954" y="709785"/>
                  </a:lnTo>
                  <a:lnTo>
                    <a:pt x="169971" y="681032"/>
                  </a:lnTo>
                  <a:lnTo>
                    <a:pt x="138863" y="647516"/>
                  </a:lnTo>
                  <a:lnTo>
                    <a:pt x="110404" y="609392"/>
                  </a:lnTo>
                  <a:lnTo>
                    <a:pt x="84370" y="566818"/>
                  </a:lnTo>
                  <a:lnTo>
                    <a:pt x="60537" y="519949"/>
                  </a:lnTo>
                  <a:lnTo>
                    <a:pt x="38681" y="468942"/>
                  </a:lnTo>
                  <a:lnTo>
                    <a:pt x="18576" y="413953"/>
                  </a:lnTo>
                  <a:lnTo>
                    <a:pt x="0" y="355139"/>
                  </a:lnTo>
                  <a:lnTo>
                    <a:pt x="22583" y="312764"/>
                  </a:lnTo>
                  <a:lnTo>
                    <a:pt x="47268" y="271596"/>
                  </a:lnTo>
                  <a:lnTo>
                    <a:pt x="73995" y="231753"/>
                  </a:lnTo>
                  <a:lnTo>
                    <a:pt x="102706" y="193355"/>
                  </a:lnTo>
                  <a:lnTo>
                    <a:pt x="133344" y="156521"/>
                  </a:lnTo>
                  <a:lnTo>
                    <a:pt x="165850" y="121372"/>
                  </a:lnTo>
                  <a:lnTo>
                    <a:pt x="200166" y="88025"/>
                  </a:lnTo>
                  <a:lnTo>
                    <a:pt x="236234" y="56601"/>
                  </a:lnTo>
                  <a:lnTo>
                    <a:pt x="273995" y="27220"/>
                  </a:lnTo>
                  <a:lnTo>
                    <a:pt x="313392" y="0"/>
                  </a:lnTo>
                  <a:close/>
                </a:path>
              </a:pathLst>
            </a:custGeom>
            <a:solidFill>
              <a:srgbClr val="F7B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243386" y="2547640"/>
              <a:ext cx="636905" cy="669290"/>
            </a:xfrm>
            <a:custGeom>
              <a:avLst/>
              <a:gdLst/>
              <a:ahLst/>
              <a:cxnLst/>
              <a:rect l="l" t="t" r="r" b="b"/>
              <a:pathLst>
                <a:path w="636905" h="669289">
                  <a:moveTo>
                    <a:pt x="318296" y="0"/>
                  </a:moveTo>
                  <a:lnTo>
                    <a:pt x="368974" y="51595"/>
                  </a:lnTo>
                  <a:lnTo>
                    <a:pt x="448866" y="185255"/>
                  </a:lnTo>
                  <a:lnTo>
                    <a:pt x="522680" y="322790"/>
                  </a:lnTo>
                  <a:lnTo>
                    <a:pt x="555127" y="386010"/>
                  </a:lnTo>
                  <a:lnTo>
                    <a:pt x="536449" y="244943"/>
                  </a:lnTo>
                  <a:lnTo>
                    <a:pt x="568015" y="178622"/>
                  </a:lnTo>
                  <a:lnTo>
                    <a:pt x="613553" y="159228"/>
                  </a:lnTo>
                  <a:lnTo>
                    <a:pt x="636793" y="158945"/>
                  </a:lnTo>
                  <a:lnTo>
                    <a:pt x="631688" y="428106"/>
                  </a:lnTo>
                  <a:lnTo>
                    <a:pt x="576564" y="572254"/>
                  </a:lnTo>
                  <a:lnTo>
                    <a:pt x="442581" y="669203"/>
                  </a:lnTo>
                  <a:lnTo>
                    <a:pt x="357734" y="635610"/>
                  </a:lnTo>
                  <a:lnTo>
                    <a:pt x="286523" y="579366"/>
                  </a:lnTo>
                  <a:lnTo>
                    <a:pt x="237516" y="526518"/>
                  </a:lnTo>
                  <a:lnTo>
                    <a:pt x="219277" y="503114"/>
                  </a:lnTo>
                  <a:lnTo>
                    <a:pt x="82319" y="386576"/>
                  </a:lnTo>
                  <a:lnTo>
                    <a:pt x="15559" y="323758"/>
                  </a:lnTo>
                  <a:lnTo>
                    <a:pt x="0" y="293087"/>
                  </a:lnTo>
                  <a:lnTo>
                    <a:pt x="16644" y="272988"/>
                  </a:lnTo>
                  <a:lnTo>
                    <a:pt x="62924" y="278907"/>
                  </a:lnTo>
                  <a:lnTo>
                    <a:pt x="130401" y="320537"/>
                  </a:lnTo>
                  <a:lnTo>
                    <a:pt x="191276" y="367668"/>
                  </a:lnTo>
                  <a:lnTo>
                    <a:pt x="217745" y="390092"/>
                  </a:lnTo>
                  <a:lnTo>
                    <a:pt x="118666" y="252398"/>
                  </a:lnTo>
                  <a:lnTo>
                    <a:pt x="72055" y="179260"/>
                  </a:lnTo>
                  <a:lnTo>
                    <a:pt x="65687" y="146161"/>
                  </a:lnTo>
                  <a:lnTo>
                    <a:pt x="87336" y="128585"/>
                  </a:lnTo>
                  <a:lnTo>
                    <a:pt x="112059" y="122246"/>
                  </a:lnTo>
                  <a:lnTo>
                    <a:pt x="136590" y="125714"/>
                  </a:lnTo>
                  <a:lnTo>
                    <a:pt x="155380" y="132531"/>
                  </a:lnTo>
                  <a:lnTo>
                    <a:pt x="162876" y="136238"/>
                  </a:lnTo>
                  <a:lnTo>
                    <a:pt x="150850" y="94126"/>
                  </a:lnTo>
                  <a:lnTo>
                    <a:pt x="148968" y="70096"/>
                  </a:lnTo>
                  <a:lnTo>
                    <a:pt x="159144" y="55155"/>
                  </a:lnTo>
                  <a:lnTo>
                    <a:pt x="183293" y="40310"/>
                  </a:lnTo>
                  <a:lnTo>
                    <a:pt x="229640" y="69662"/>
                  </a:lnTo>
                  <a:lnTo>
                    <a:pt x="299507" y="151897"/>
                  </a:lnTo>
                  <a:lnTo>
                    <a:pt x="363200" y="237529"/>
                  </a:lnTo>
                  <a:lnTo>
                    <a:pt x="391030" y="277070"/>
                  </a:lnTo>
                  <a:lnTo>
                    <a:pt x="314528" y="138989"/>
                  </a:lnTo>
                  <a:lnTo>
                    <a:pt x="281451" y="64101"/>
                  </a:lnTo>
                  <a:lnTo>
                    <a:pt x="284980" y="26429"/>
                  </a:lnTo>
                  <a:lnTo>
                    <a:pt x="318296" y="0"/>
                  </a:lnTo>
                  <a:close/>
                </a:path>
              </a:pathLst>
            </a:custGeom>
            <a:solidFill>
              <a:srgbClr val="FFD9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200" y="2736691"/>
              <a:ext cx="238616" cy="22783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971288" y="3777872"/>
              <a:ext cx="2788285" cy="2203450"/>
            </a:xfrm>
            <a:custGeom>
              <a:avLst/>
              <a:gdLst/>
              <a:ahLst/>
              <a:cxnLst/>
              <a:rect l="l" t="t" r="r" b="b"/>
              <a:pathLst>
                <a:path w="2788284" h="2203450">
                  <a:moveTo>
                    <a:pt x="259798" y="0"/>
                  </a:moveTo>
                  <a:lnTo>
                    <a:pt x="842202" y="231657"/>
                  </a:lnTo>
                  <a:lnTo>
                    <a:pt x="892428" y="217772"/>
                  </a:lnTo>
                  <a:lnTo>
                    <a:pt x="911133" y="213032"/>
                  </a:lnTo>
                  <a:lnTo>
                    <a:pt x="1120453" y="215771"/>
                  </a:lnTo>
                  <a:lnTo>
                    <a:pt x="1474359" y="248910"/>
                  </a:lnTo>
                  <a:lnTo>
                    <a:pt x="1807765" y="287263"/>
                  </a:lnTo>
                  <a:lnTo>
                    <a:pt x="1955587" y="305644"/>
                  </a:lnTo>
                  <a:lnTo>
                    <a:pt x="2017854" y="327997"/>
                  </a:lnTo>
                  <a:lnTo>
                    <a:pt x="2075411" y="352267"/>
                  </a:lnTo>
                  <a:lnTo>
                    <a:pt x="2128544" y="378294"/>
                  </a:lnTo>
                  <a:lnTo>
                    <a:pt x="2177539" y="405920"/>
                  </a:lnTo>
                  <a:lnTo>
                    <a:pt x="2222682" y="434988"/>
                  </a:lnTo>
                  <a:lnTo>
                    <a:pt x="2264259" y="465339"/>
                  </a:lnTo>
                  <a:lnTo>
                    <a:pt x="2302558" y="496814"/>
                  </a:lnTo>
                  <a:lnTo>
                    <a:pt x="2337863" y="529256"/>
                  </a:lnTo>
                  <a:lnTo>
                    <a:pt x="2370461" y="562506"/>
                  </a:lnTo>
                  <a:lnTo>
                    <a:pt x="2400638" y="596406"/>
                  </a:lnTo>
                  <a:lnTo>
                    <a:pt x="2428682" y="630798"/>
                  </a:lnTo>
                  <a:lnTo>
                    <a:pt x="2454877" y="665524"/>
                  </a:lnTo>
                  <a:lnTo>
                    <a:pt x="2479510" y="700424"/>
                  </a:lnTo>
                  <a:lnTo>
                    <a:pt x="2502867" y="735342"/>
                  </a:lnTo>
                  <a:lnTo>
                    <a:pt x="2589263" y="872017"/>
                  </a:lnTo>
                  <a:lnTo>
                    <a:pt x="2610535" y="904646"/>
                  </a:lnTo>
                  <a:lnTo>
                    <a:pt x="2632248" y="936342"/>
                  </a:lnTo>
                  <a:lnTo>
                    <a:pt x="2678145" y="996304"/>
                  </a:lnTo>
                  <a:lnTo>
                    <a:pt x="2729243" y="1050637"/>
                  </a:lnTo>
                  <a:lnTo>
                    <a:pt x="2787832" y="1098075"/>
                  </a:lnTo>
                  <a:lnTo>
                    <a:pt x="2683123" y="1255553"/>
                  </a:lnTo>
                  <a:lnTo>
                    <a:pt x="2586849" y="1345678"/>
                  </a:lnTo>
                  <a:lnTo>
                    <a:pt x="2443776" y="1402316"/>
                  </a:lnTo>
                  <a:lnTo>
                    <a:pt x="2198670" y="1459338"/>
                  </a:lnTo>
                  <a:lnTo>
                    <a:pt x="2199018" y="1527707"/>
                  </a:lnTo>
                  <a:lnTo>
                    <a:pt x="2198498" y="1594562"/>
                  </a:lnTo>
                  <a:lnTo>
                    <a:pt x="2197027" y="1659483"/>
                  </a:lnTo>
                  <a:lnTo>
                    <a:pt x="2194526" y="1722052"/>
                  </a:lnTo>
                  <a:lnTo>
                    <a:pt x="2190913" y="1781849"/>
                  </a:lnTo>
                  <a:lnTo>
                    <a:pt x="2186106" y="1838455"/>
                  </a:lnTo>
                  <a:lnTo>
                    <a:pt x="2180024" y="1891452"/>
                  </a:lnTo>
                  <a:lnTo>
                    <a:pt x="2172586" y="1940419"/>
                  </a:lnTo>
                  <a:lnTo>
                    <a:pt x="2163712" y="1984938"/>
                  </a:lnTo>
                  <a:lnTo>
                    <a:pt x="2153319" y="2024590"/>
                  </a:lnTo>
                  <a:lnTo>
                    <a:pt x="2127653" y="2087616"/>
                  </a:lnTo>
                  <a:lnTo>
                    <a:pt x="2094940" y="2126145"/>
                  </a:lnTo>
                  <a:lnTo>
                    <a:pt x="2017132" y="2149770"/>
                  </a:lnTo>
                  <a:lnTo>
                    <a:pt x="1957720" y="2162443"/>
                  </a:lnTo>
                  <a:lnTo>
                    <a:pt x="1897660" y="2173262"/>
                  </a:lnTo>
                  <a:lnTo>
                    <a:pt x="1837109" y="2182297"/>
                  </a:lnTo>
                  <a:lnTo>
                    <a:pt x="1776225" y="2189617"/>
                  </a:lnTo>
                  <a:lnTo>
                    <a:pt x="1715166" y="2195289"/>
                  </a:lnTo>
                  <a:lnTo>
                    <a:pt x="1654089" y="2199384"/>
                  </a:lnTo>
                  <a:lnTo>
                    <a:pt x="1593152" y="2201969"/>
                  </a:lnTo>
                  <a:lnTo>
                    <a:pt x="1532513" y="2203114"/>
                  </a:lnTo>
                  <a:lnTo>
                    <a:pt x="1472330" y="2202887"/>
                  </a:lnTo>
                  <a:lnTo>
                    <a:pt x="1412760" y="2201358"/>
                  </a:lnTo>
                  <a:lnTo>
                    <a:pt x="1353962" y="2198596"/>
                  </a:lnTo>
                  <a:lnTo>
                    <a:pt x="1296092" y="2194668"/>
                  </a:lnTo>
                  <a:lnTo>
                    <a:pt x="1239309" y="2189645"/>
                  </a:lnTo>
                  <a:lnTo>
                    <a:pt x="1183770" y="2183594"/>
                  </a:lnTo>
                  <a:lnTo>
                    <a:pt x="1129634" y="2176585"/>
                  </a:lnTo>
                  <a:lnTo>
                    <a:pt x="1077057" y="2168686"/>
                  </a:lnTo>
                  <a:lnTo>
                    <a:pt x="1026197" y="2159967"/>
                  </a:lnTo>
                  <a:lnTo>
                    <a:pt x="977213" y="2150496"/>
                  </a:lnTo>
                  <a:lnTo>
                    <a:pt x="930263" y="2140343"/>
                  </a:lnTo>
                  <a:lnTo>
                    <a:pt x="885502" y="2129575"/>
                  </a:lnTo>
                  <a:lnTo>
                    <a:pt x="843091" y="2118262"/>
                  </a:lnTo>
                  <a:lnTo>
                    <a:pt x="803185" y="2106472"/>
                  </a:lnTo>
                  <a:lnTo>
                    <a:pt x="765944" y="2094276"/>
                  </a:lnTo>
                  <a:lnTo>
                    <a:pt x="700084" y="2068935"/>
                  </a:lnTo>
                  <a:lnTo>
                    <a:pt x="646774" y="2042791"/>
                  </a:lnTo>
                  <a:lnTo>
                    <a:pt x="607273" y="2016394"/>
                  </a:lnTo>
                  <a:lnTo>
                    <a:pt x="581675" y="1987133"/>
                  </a:lnTo>
                  <a:lnTo>
                    <a:pt x="564676" y="1938539"/>
                  </a:lnTo>
                  <a:lnTo>
                    <a:pt x="554828" y="1870433"/>
                  </a:lnTo>
                  <a:lnTo>
                    <a:pt x="552346" y="1829903"/>
                  </a:lnTo>
                  <a:lnTo>
                    <a:pt x="551363" y="1785503"/>
                  </a:lnTo>
                  <a:lnTo>
                    <a:pt x="551785" y="1737568"/>
                  </a:lnTo>
                  <a:lnTo>
                    <a:pt x="553513" y="1686435"/>
                  </a:lnTo>
                  <a:lnTo>
                    <a:pt x="556454" y="1632439"/>
                  </a:lnTo>
                  <a:lnTo>
                    <a:pt x="560510" y="1575916"/>
                  </a:lnTo>
                  <a:lnTo>
                    <a:pt x="565586" y="1517202"/>
                  </a:lnTo>
                  <a:lnTo>
                    <a:pt x="571586" y="1456633"/>
                  </a:lnTo>
                  <a:lnTo>
                    <a:pt x="578413" y="1394545"/>
                  </a:lnTo>
                  <a:lnTo>
                    <a:pt x="585972" y="1331273"/>
                  </a:lnTo>
                  <a:lnTo>
                    <a:pt x="602900" y="1202524"/>
                  </a:lnTo>
                  <a:lnTo>
                    <a:pt x="621603" y="1073072"/>
                  </a:lnTo>
                  <a:lnTo>
                    <a:pt x="404894" y="968645"/>
                  </a:lnTo>
                  <a:lnTo>
                    <a:pt x="204505" y="855320"/>
                  </a:lnTo>
                  <a:lnTo>
                    <a:pt x="57264" y="764382"/>
                  </a:lnTo>
                  <a:lnTo>
                    <a:pt x="0" y="727117"/>
                  </a:lnTo>
                  <a:lnTo>
                    <a:pt x="37255" y="432037"/>
                  </a:lnTo>
                  <a:lnTo>
                    <a:pt x="126932" y="202253"/>
                  </a:lnTo>
                  <a:lnTo>
                    <a:pt x="218092" y="53122"/>
                  </a:lnTo>
                  <a:lnTo>
                    <a:pt x="259798" y="0"/>
                  </a:lnTo>
                  <a:close/>
                </a:path>
              </a:pathLst>
            </a:custGeom>
            <a:solidFill>
              <a:srgbClr val="F3ED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525713" y="4106735"/>
              <a:ext cx="1805305" cy="1874520"/>
            </a:xfrm>
            <a:custGeom>
              <a:avLst/>
              <a:gdLst/>
              <a:ahLst/>
              <a:cxnLst/>
              <a:rect l="l" t="t" r="r" b="b"/>
              <a:pathLst>
                <a:path w="1805305" h="1874520">
                  <a:moveTo>
                    <a:pt x="239610" y="145427"/>
                  </a:moveTo>
                  <a:lnTo>
                    <a:pt x="211924" y="189369"/>
                  </a:lnTo>
                  <a:lnTo>
                    <a:pt x="145808" y="310019"/>
                  </a:lnTo>
                  <a:lnTo>
                    <a:pt x="66700" y="490601"/>
                  </a:lnTo>
                  <a:lnTo>
                    <a:pt x="25" y="714362"/>
                  </a:lnTo>
                  <a:lnTo>
                    <a:pt x="33794" y="729678"/>
                  </a:lnTo>
                  <a:lnTo>
                    <a:pt x="67170" y="744220"/>
                  </a:lnTo>
                  <a:lnTo>
                    <a:pt x="76885" y="695248"/>
                  </a:lnTo>
                  <a:lnTo>
                    <a:pt x="107429" y="563740"/>
                  </a:lnTo>
                  <a:lnTo>
                    <a:pt x="160959" y="372783"/>
                  </a:lnTo>
                  <a:lnTo>
                    <a:pt x="239610" y="145427"/>
                  </a:lnTo>
                  <a:close/>
                </a:path>
                <a:path w="1805305" h="1874520">
                  <a:moveTo>
                    <a:pt x="566864" y="534466"/>
                  </a:moveTo>
                  <a:lnTo>
                    <a:pt x="239585" y="534466"/>
                  </a:lnTo>
                  <a:lnTo>
                    <a:pt x="239585" y="611289"/>
                  </a:lnTo>
                  <a:lnTo>
                    <a:pt x="566864" y="611289"/>
                  </a:lnTo>
                  <a:lnTo>
                    <a:pt x="566864" y="534466"/>
                  </a:lnTo>
                  <a:close/>
                </a:path>
                <a:path w="1805305" h="1874520">
                  <a:moveTo>
                    <a:pt x="1805254" y="1083030"/>
                  </a:moveTo>
                  <a:lnTo>
                    <a:pt x="1803361" y="1020013"/>
                  </a:lnTo>
                  <a:lnTo>
                    <a:pt x="1749336" y="931735"/>
                  </a:lnTo>
                  <a:lnTo>
                    <a:pt x="1654162" y="713155"/>
                  </a:lnTo>
                  <a:lnTo>
                    <a:pt x="1618195" y="433628"/>
                  </a:lnTo>
                  <a:lnTo>
                    <a:pt x="1741805" y="162521"/>
                  </a:lnTo>
                  <a:lnTo>
                    <a:pt x="1704314" y="132270"/>
                  </a:lnTo>
                  <a:lnTo>
                    <a:pt x="1663712" y="103098"/>
                  </a:lnTo>
                  <a:lnTo>
                    <a:pt x="1619745" y="75145"/>
                  </a:lnTo>
                  <a:lnTo>
                    <a:pt x="1572171" y="48552"/>
                  </a:lnTo>
                  <a:lnTo>
                    <a:pt x="1520710" y="23456"/>
                  </a:lnTo>
                  <a:lnTo>
                    <a:pt x="1465135" y="0"/>
                  </a:lnTo>
                  <a:lnTo>
                    <a:pt x="1181061" y="977912"/>
                  </a:lnTo>
                  <a:lnTo>
                    <a:pt x="1196047" y="1062977"/>
                  </a:lnTo>
                  <a:lnTo>
                    <a:pt x="1215339" y="1259992"/>
                  </a:lnTo>
                  <a:lnTo>
                    <a:pt x="1200531" y="1481747"/>
                  </a:lnTo>
                  <a:lnTo>
                    <a:pt x="1113180" y="1640992"/>
                  </a:lnTo>
                  <a:lnTo>
                    <a:pt x="1002804" y="1714614"/>
                  </a:lnTo>
                  <a:lnTo>
                    <a:pt x="912329" y="1734400"/>
                  </a:lnTo>
                  <a:lnTo>
                    <a:pt x="793445" y="1696072"/>
                  </a:lnTo>
                  <a:lnTo>
                    <a:pt x="597852" y="1595323"/>
                  </a:lnTo>
                  <a:lnTo>
                    <a:pt x="566839" y="1719580"/>
                  </a:lnTo>
                  <a:lnTo>
                    <a:pt x="493483" y="1725447"/>
                  </a:lnTo>
                  <a:lnTo>
                    <a:pt x="323977" y="1720024"/>
                  </a:lnTo>
                  <a:lnTo>
                    <a:pt x="134200" y="1668767"/>
                  </a:lnTo>
                  <a:lnTo>
                    <a:pt x="0" y="1537157"/>
                  </a:lnTo>
                  <a:lnTo>
                    <a:pt x="5270" y="1583537"/>
                  </a:lnTo>
                  <a:lnTo>
                    <a:pt x="13335" y="1622374"/>
                  </a:lnTo>
                  <a:lnTo>
                    <a:pt x="38646" y="1674672"/>
                  </a:lnTo>
                  <a:lnTo>
                    <a:pt x="70764" y="1700949"/>
                  </a:lnTo>
                  <a:lnTo>
                    <a:pt x="117335" y="1727238"/>
                  </a:lnTo>
                  <a:lnTo>
                    <a:pt x="177076" y="1753019"/>
                  </a:lnTo>
                  <a:lnTo>
                    <a:pt x="248742" y="1777720"/>
                  </a:lnTo>
                  <a:lnTo>
                    <a:pt x="288658" y="1789506"/>
                  </a:lnTo>
                  <a:lnTo>
                    <a:pt x="331063" y="1800809"/>
                  </a:lnTo>
                  <a:lnTo>
                    <a:pt x="375831" y="1811566"/>
                  </a:lnTo>
                  <a:lnTo>
                    <a:pt x="422783" y="1821713"/>
                  </a:lnTo>
                  <a:lnTo>
                    <a:pt x="471766" y="1831174"/>
                  </a:lnTo>
                  <a:lnTo>
                    <a:pt x="522617" y="1839899"/>
                  </a:lnTo>
                  <a:lnTo>
                    <a:pt x="575195" y="1847799"/>
                  </a:lnTo>
                  <a:lnTo>
                    <a:pt x="629335" y="1854796"/>
                  </a:lnTo>
                  <a:lnTo>
                    <a:pt x="684872" y="1860854"/>
                  </a:lnTo>
                  <a:lnTo>
                    <a:pt x="741654" y="1865884"/>
                  </a:lnTo>
                  <a:lnTo>
                    <a:pt x="799528" y="1869808"/>
                  </a:lnTo>
                  <a:lnTo>
                    <a:pt x="858329" y="1872576"/>
                  </a:lnTo>
                  <a:lnTo>
                    <a:pt x="917905" y="1874113"/>
                  </a:lnTo>
                  <a:lnTo>
                    <a:pt x="978077" y="1874354"/>
                  </a:lnTo>
                  <a:lnTo>
                    <a:pt x="1038720" y="1873224"/>
                  </a:lnTo>
                  <a:lnTo>
                    <a:pt x="1099654" y="1870646"/>
                  </a:lnTo>
                  <a:lnTo>
                    <a:pt x="1160741" y="1866569"/>
                  </a:lnTo>
                  <a:lnTo>
                    <a:pt x="1221790" y="1860918"/>
                  </a:lnTo>
                  <a:lnTo>
                    <a:pt x="1282674" y="1853615"/>
                  </a:lnTo>
                  <a:lnTo>
                    <a:pt x="1343228" y="1844598"/>
                  </a:lnTo>
                  <a:lnTo>
                    <a:pt x="1403286" y="1833791"/>
                  </a:lnTo>
                  <a:lnTo>
                    <a:pt x="1462697" y="1821141"/>
                  </a:lnTo>
                  <a:lnTo>
                    <a:pt x="1521307" y="1806575"/>
                  </a:lnTo>
                  <a:lnTo>
                    <a:pt x="1557794" y="1781543"/>
                  </a:lnTo>
                  <a:lnTo>
                    <a:pt x="1586903" y="1730311"/>
                  </a:lnTo>
                  <a:lnTo>
                    <a:pt x="1609280" y="1656245"/>
                  </a:lnTo>
                  <a:lnTo>
                    <a:pt x="1618157" y="1611706"/>
                  </a:lnTo>
                  <a:lnTo>
                    <a:pt x="1625600" y="1562709"/>
                  </a:lnTo>
                  <a:lnTo>
                    <a:pt x="1631670" y="1509687"/>
                  </a:lnTo>
                  <a:lnTo>
                    <a:pt x="1636483" y="1453057"/>
                  </a:lnTo>
                  <a:lnTo>
                    <a:pt x="1640090" y="1393240"/>
                  </a:lnTo>
                  <a:lnTo>
                    <a:pt x="1642592" y="1330655"/>
                  </a:lnTo>
                  <a:lnTo>
                    <a:pt x="1644065" y="1265720"/>
                  </a:lnTo>
                  <a:lnTo>
                    <a:pt x="1644586" y="1198854"/>
                  </a:lnTo>
                  <a:lnTo>
                    <a:pt x="1644243" y="1130477"/>
                  </a:lnTo>
                  <a:lnTo>
                    <a:pt x="1687182" y="1120305"/>
                  </a:lnTo>
                  <a:lnTo>
                    <a:pt x="1728304" y="1108951"/>
                  </a:lnTo>
                  <a:lnTo>
                    <a:pt x="1767649" y="1096505"/>
                  </a:lnTo>
                  <a:lnTo>
                    <a:pt x="1805254" y="1083030"/>
                  </a:lnTo>
                  <a:close/>
                </a:path>
              </a:pathLst>
            </a:custGeom>
            <a:solidFill>
              <a:srgbClr val="DDD2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6123591" y="3176023"/>
              <a:ext cx="447040" cy="981075"/>
            </a:xfrm>
            <a:custGeom>
              <a:avLst/>
              <a:gdLst/>
              <a:ahLst/>
              <a:cxnLst/>
              <a:rect l="l" t="t" r="r" b="b"/>
              <a:pathLst>
                <a:path w="447040" h="981075">
                  <a:moveTo>
                    <a:pt x="223406" y="0"/>
                  </a:moveTo>
                  <a:lnTo>
                    <a:pt x="278417" y="14967"/>
                  </a:lnTo>
                  <a:lnTo>
                    <a:pt x="328434" y="57420"/>
                  </a:lnTo>
                  <a:lnTo>
                    <a:pt x="371783" y="123685"/>
                  </a:lnTo>
                  <a:lnTo>
                    <a:pt x="390433" y="164599"/>
                  </a:lnTo>
                  <a:lnTo>
                    <a:pt x="406788" y="210089"/>
                  </a:lnTo>
                  <a:lnTo>
                    <a:pt x="420639" y="259696"/>
                  </a:lnTo>
                  <a:lnTo>
                    <a:pt x="431776" y="312959"/>
                  </a:lnTo>
                  <a:lnTo>
                    <a:pt x="439990" y="369421"/>
                  </a:lnTo>
                  <a:lnTo>
                    <a:pt x="445072" y="428622"/>
                  </a:lnTo>
                  <a:lnTo>
                    <a:pt x="446813" y="490102"/>
                  </a:lnTo>
                  <a:lnTo>
                    <a:pt x="445072" y="551637"/>
                  </a:lnTo>
                  <a:lnTo>
                    <a:pt x="439990" y="610884"/>
                  </a:lnTo>
                  <a:lnTo>
                    <a:pt x="431776" y="667384"/>
                  </a:lnTo>
                  <a:lnTo>
                    <a:pt x="420639" y="720680"/>
                  </a:lnTo>
                  <a:lnTo>
                    <a:pt x="406788" y="770311"/>
                  </a:lnTo>
                  <a:lnTo>
                    <a:pt x="390433" y="815821"/>
                  </a:lnTo>
                  <a:lnTo>
                    <a:pt x="371783" y="856750"/>
                  </a:lnTo>
                  <a:lnTo>
                    <a:pt x="351047" y="892640"/>
                  </a:lnTo>
                  <a:lnTo>
                    <a:pt x="304155" y="947470"/>
                  </a:lnTo>
                  <a:lnTo>
                    <a:pt x="251431" y="976642"/>
                  </a:lnTo>
                  <a:lnTo>
                    <a:pt x="223406" y="980460"/>
                  </a:lnTo>
                  <a:lnTo>
                    <a:pt x="195386" y="976642"/>
                  </a:lnTo>
                  <a:lnTo>
                    <a:pt x="142668" y="947470"/>
                  </a:lnTo>
                  <a:lnTo>
                    <a:pt x="95777" y="892640"/>
                  </a:lnTo>
                  <a:lnTo>
                    <a:pt x="75040" y="856750"/>
                  </a:lnTo>
                  <a:lnTo>
                    <a:pt x="56388" y="815821"/>
                  </a:lnTo>
                  <a:lnTo>
                    <a:pt x="40031" y="770311"/>
                  </a:lnTo>
                  <a:lnTo>
                    <a:pt x="26179" y="720680"/>
                  </a:lnTo>
                  <a:lnTo>
                    <a:pt x="15040" y="667384"/>
                  </a:lnTo>
                  <a:lnTo>
                    <a:pt x="6824" y="610884"/>
                  </a:lnTo>
                  <a:lnTo>
                    <a:pt x="1740" y="551637"/>
                  </a:lnTo>
                  <a:lnTo>
                    <a:pt x="0" y="490102"/>
                  </a:lnTo>
                  <a:lnTo>
                    <a:pt x="1740" y="428622"/>
                  </a:lnTo>
                  <a:lnTo>
                    <a:pt x="6824" y="369421"/>
                  </a:lnTo>
                  <a:lnTo>
                    <a:pt x="15039" y="312959"/>
                  </a:lnTo>
                  <a:lnTo>
                    <a:pt x="26179" y="259696"/>
                  </a:lnTo>
                  <a:lnTo>
                    <a:pt x="40031" y="210089"/>
                  </a:lnTo>
                  <a:lnTo>
                    <a:pt x="56388" y="164599"/>
                  </a:lnTo>
                  <a:lnTo>
                    <a:pt x="75040" y="123685"/>
                  </a:lnTo>
                  <a:lnTo>
                    <a:pt x="95777" y="87805"/>
                  </a:lnTo>
                  <a:lnTo>
                    <a:pt x="142668" y="32987"/>
                  </a:lnTo>
                  <a:lnTo>
                    <a:pt x="195386" y="3818"/>
                  </a:lnTo>
                  <a:lnTo>
                    <a:pt x="223406" y="0"/>
                  </a:lnTo>
                  <a:close/>
                </a:path>
              </a:pathLst>
            </a:custGeom>
            <a:solidFill>
              <a:srgbClr val="F7B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896891" y="4021776"/>
              <a:ext cx="994410" cy="461645"/>
            </a:xfrm>
            <a:custGeom>
              <a:avLst/>
              <a:gdLst/>
              <a:ahLst/>
              <a:cxnLst/>
              <a:rect l="l" t="t" r="r" b="b"/>
              <a:pathLst>
                <a:path w="994409" h="461645">
                  <a:moveTo>
                    <a:pt x="0" y="0"/>
                  </a:moveTo>
                  <a:lnTo>
                    <a:pt x="173590" y="318401"/>
                  </a:lnTo>
                  <a:lnTo>
                    <a:pt x="216986" y="234017"/>
                  </a:lnTo>
                  <a:lnTo>
                    <a:pt x="260255" y="186754"/>
                  </a:lnTo>
                  <a:lnTo>
                    <a:pt x="329320" y="159391"/>
                  </a:lnTo>
                  <a:lnTo>
                    <a:pt x="450105" y="134708"/>
                  </a:lnTo>
                  <a:lnTo>
                    <a:pt x="521071" y="175676"/>
                  </a:lnTo>
                  <a:lnTo>
                    <a:pt x="566214" y="215615"/>
                  </a:lnTo>
                  <a:lnTo>
                    <a:pt x="604873" y="278182"/>
                  </a:lnTo>
                  <a:lnTo>
                    <a:pt x="656388" y="387030"/>
                  </a:lnTo>
                  <a:lnTo>
                    <a:pt x="922414" y="68629"/>
                  </a:lnTo>
                  <a:lnTo>
                    <a:pt x="941882" y="46493"/>
                  </a:lnTo>
                  <a:lnTo>
                    <a:pt x="955852" y="37918"/>
                  </a:lnTo>
                  <a:lnTo>
                    <a:pt x="971056" y="41829"/>
                  </a:lnTo>
                  <a:lnTo>
                    <a:pt x="994228" y="57148"/>
                  </a:lnTo>
                  <a:lnTo>
                    <a:pt x="656388" y="461273"/>
                  </a:lnTo>
                  <a:lnTo>
                    <a:pt x="602533" y="344005"/>
                  </a:lnTo>
                  <a:lnTo>
                    <a:pt x="563094" y="277038"/>
                  </a:lnTo>
                  <a:lnTo>
                    <a:pt x="518731" y="235280"/>
                  </a:lnTo>
                  <a:lnTo>
                    <a:pt x="450105" y="193642"/>
                  </a:lnTo>
                  <a:lnTo>
                    <a:pt x="350506" y="197669"/>
                  </a:lnTo>
                  <a:lnTo>
                    <a:pt x="286378" y="219155"/>
                  </a:lnTo>
                  <a:lnTo>
                    <a:pt x="229888" y="276233"/>
                  </a:lnTo>
                  <a:lnTo>
                    <a:pt x="153199" y="387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2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954738" y="4156484"/>
              <a:ext cx="556260" cy="1670050"/>
            </a:xfrm>
            <a:custGeom>
              <a:avLst/>
              <a:gdLst/>
              <a:ahLst/>
              <a:cxnLst/>
              <a:rect l="l" t="t" r="r" b="b"/>
              <a:pathLst>
                <a:path w="556259" h="1670050">
                  <a:moveTo>
                    <a:pt x="217877" y="0"/>
                  </a:moveTo>
                  <a:lnTo>
                    <a:pt x="382408" y="0"/>
                  </a:lnTo>
                  <a:lnTo>
                    <a:pt x="556177" y="66588"/>
                  </a:lnTo>
                  <a:lnTo>
                    <a:pt x="382408" y="183437"/>
                  </a:lnTo>
                  <a:lnTo>
                    <a:pt x="319675" y="504964"/>
                  </a:lnTo>
                  <a:lnTo>
                    <a:pt x="297230" y="732156"/>
                  </a:lnTo>
                  <a:lnTo>
                    <a:pt x="313693" y="973030"/>
                  </a:lnTo>
                  <a:lnTo>
                    <a:pt x="367683" y="1335600"/>
                  </a:lnTo>
                  <a:lnTo>
                    <a:pt x="309442" y="1436400"/>
                  </a:lnTo>
                  <a:lnTo>
                    <a:pt x="274424" y="1504814"/>
                  </a:lnTo>
                  <a:lnTo>
                    <a:pt x="248584" y="1572176"/>
                  </a:lnTo>
                  <a:lnTo>
                    <a:pt x="217877" y="1669819"/>
                  </a:lnTo>
                  <a:lnTo>
                    <a:pt x="79686" y="1571000"/>
                  </a:lnTo>
                  <a:lnTo>
                    <a:pt x="13190" y="1495407"/>
                  </a:lnTo>
                  <a:lnTo>
                    <a:pt x="0" y="1404648"/>
                  </a:lnTo>
                  <a:lnTo>
                    <a:pt x="21726" y="1260337"/>
                  </a:lnTo>
                  <a:lnTo>
                    <a:pt x="332260" y="175783"/>
                  </a:lnTo>
                  <a:lnTo>
                    <a:pt x="217877" y="0"/>
                  </a:lnTo>
                  <a:close/>
                </a:path>
              </a:pathLst>
            </a:custGeom>
            <a:solidFill>
              <a:srgbClr val="748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896857" y="3840644"/>
              <a:ext cx="922655" cy="568325"/>
            </a:xfrm>
            <a:custGeom>
              <a:avLst/>
              <a:gdLst/>
              <a:ahLst/>
              <a:cxnLst/>
              <a:rect l="l" t="t" r="r" b="b"/>
              <a:pathLst>
                <a:path w="922655" h="568325">
                  <a:moveTo>
                    <a:pt x="450138" y="315849"/>
                  </a:moveTo>
                  <a:lnTo>
                    <a:pt x="241325" y="0"/>
                  </a:lnTo>
                  <a:lnTo>
                    <a:pt x="0" y="181140"/>
                  </a:lnTo>
                  <a:lnTo>
                    <a:pt x="173596" y="499541"/>
                  </a:lnTo>
                  <a:lnTo>
                    <a:pt x="177203" y="491832"/>
                  </a:lnTo>
                  <a:lnTo>
                    <a:pt x="189344" y="471335"/>
                  </a:lnTo>
                  <a:lnTo>
                    <a:pt x="212102" y="442023"/>
                  </a:lnTo>
                  <a:lnTo>
                    <a:pt x="247510" y="407847"/>
                  </a:lnTo>
                  <a:lnTo>
                    <a:pt x="297611" y="372795"/>
                  </a:lnTo>
                  <a:lnTo>
                    <a:pt x="364477" y="340804"/>
                  </a:lnTo>
                  <a:lnTo>
                    <a:pt x="450138" y="315849"/>
                  </a:lnTo>
                  <a:close/>
                </a:path>
                <a:path w="922655" h="568325">
                  <a:moveTo>
                    <a:pt x="922439" y="249770"/>
                  </a:moveTo>
                  <a:lnTo>
                    <a:pt x="894499" y="130987"/>
                  </a:lnTo>
                  <a:lnTo>
                    <a:pt x="857478" y="66840"/>
                  </a:lnTo>
                  <a:lnTo>
                    <a:pt x="786422" y="35217"/>
                  </a:lnTo>
                  <a:lnTo>
                    <a:pt x="656412" y="14033"/>
                  </a:lnTo>
                  <a:lnTo>
                    <a:pt x="450138" y="315849"/>
                  </a:lnTo>
                  <a:lnTo>
                    <a:pt x="462775" y="322351"/>
                  </a:lnTo>
                  <a:lnTo>
                    <a:pt x="479044" y="332689"/>
                  </a:lnTo>
                  <a:lnTo>
                    <a:pt x="527227" y="379285"/>
                  </a:lnTo>
                  <a:lnTo>
                    <a:pt x="561517" y="422770"/>
                  </a:lnTo>
                  <a:lnTo>
                    <a:pt x="604189" y="484530"/>
                  </a:lnTo>
                  <a:lnTo>
                    <a:pt x="656412" y="568172"/>
                  </a:lnTo>
                  <a:lnTo>
                    <a:pt x="922439" y="249770"/>
                  </a:lnTo>
                  <a:close/>
                </a:path>
              </a:pathLst>
            </a:custGeom>
            <a:solidFill>
              <a:srgbClr val="F3ED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7173300" y="4875948"/>
              <a:ext cx="586105" cy="556895"/>
            </a:xfrm>
            <a:custGeom>
              <a:avLst/>
              <a:gdLst/>
              <a:ahLst/>
              <a:cxnLst/>
              <a:rect l="l" t="t" r="r" b="b"/>
              <a:pathLst>
                <a:path w="586105" h="556895">
                  <a:moveTo>
                    <a:pt x="585757" y="0"/>
                  </a:moveTo>
                  <a:lnTo>
                    <a:pt x="568952" y="55986"/>
                  </a:lnTo>
                  <a:lnTo>
                    <a:pt x="549229" y="108656"/>
                  </a:lnTo>
                  <a:lnTo>
                    <a:pt x="526972" y="158052"/>
                  </a:lnTo>
                  <a:lnTo>
                    <a:pt x="502564" y="204216"/>
                  </a:lnTo>
                  <a:lnTo>
                    <a:pt x="476389" y="247191"/>
                  </a:lnTo>
                  <a:lnTo>
                    <a:pt x="448829" y="287020"/>
                  </a:lnTo>
                  <a:lnTo>
                    <a:pt x="409473" y="336882"/>
                  </a:lnTo>
                  <a:lnTo>
                    <a:pt x="369221" y="381154"/>
                  </a:lnTo>
                  <a:lnTo>
                    <a:pt x="329065" y="420009"/>
                  </a:lnTo>
                  <a:lnTo>
                    <a:pt x="289996" y="453619"/>
                  </a:lnTo>
                  <a:lnTo>
                    <a:pt x="253006" y="482159"/>
                  </a:lnTo>
                  <a:lnTo>
                    <a:pt x="219087" y="505801"/>
                  </a:lnTo>
                  <a:lnTo>
                    <a:pt x="164428" y="539087"/>
                  </a:lnTo>
                  <a:lnTo>
                    <a:pt x="130231" y="556436"/>
                  </a:lnTo>
                  <a:lnTo>
                    <a:pt x="0" y="413564"/>
                  </a:lnTo>
                  <a:lnTo>
                    <a:pt x="36803" y="368649"/>
                  </a:lnTo>
                  <a:lnTo>
                    <a:pt x="75307" y="326533"/>
                  </a:lnTo>
                  <a:lnTo>
                    <a:pt x="115089" y="287239"/>
                  </a:lnTo>
                  <a:lnTo>
                    <a:pt x="155726" y="250791"/>
                  </a:lnTo>
                  <a:lnTo>
                    <a:pt x="195018" y="218360"/>
                  </a:lnTo>
                  <a:lnTo>
                    <a:pt x="234354" y="188389"/>
                  </a:lnTo>
                  <a:lnTo>
                    <a:pt x="273369" y="160826"/>
                  </a:lnTo>
                  <a:lnTo>
                    <a:pt x="311700" y="135624"/>
                  </a:lnTo>
                  <a:lnTo>
                    <a:pt x="348981" y="112732"/>
                  </a:lnTo>
                  <a:lnTo>
                    <a:pt x="384977" y="92101"/>
                  </a:lnTo>
                  <a:lnTo>
                    <a:pt x="452641" y="54784"/>
                  </a:lnTo>
                  <a:lnTo>
                    <a:pt x="496110" y="32752"/>
                  </a:lnTo>
                  <a:lnTo>
                    <a:pt x="534208" y="17368"/>
                  </a:lnTo>
                  <a:lnTo>
                    <a:pt x="585757" y="0"/>
                  </a:lnTo>
                  <a:close/>
                </a:path>
              </a:pathLst>
            </a:custGeom>
            <a:solidFill>
              <a:srgbClr val="DDD2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7329078" y="4968049"/>
              <a:ext cx="339090" cy="676275"/>
            </a:xfrm>
            <a:custGeom>
              <a:avLst/>
              <a:gdLst/>
              <a:ahLst/>
              <a:cxnLst/>
              <a:rect l="l" t="t" r="r" b="b"/>
              <a:pathLst>
                <a:path w="339090" h="676275">
                  <a:moveTo>
                    <a:pt x="229276" y="0"/>
                  </a:moveTo>
                  <a:lnTo>
                    <a:pt x="261046" y="51982"/>
                  </a:lnTo>
                  <a:lnTo>
                    <a:pt x="289234" y="110861"/>
                  </a:lnTo>
                  <a:lnTo>
                    <a:pt x="315382" y="186244"/>
                  </a:lnTo>
                  <a:lnTo>
                    <a:pt x="326989" y="235566"/>
                  </a:lnTo>
                  <a:lnTo>
                    <a:pt x="334879" y="285619"/>
                  </a:lnTo>
                  <a:lnTo>
                    <a:pt x="338796" y="335717"/>
                  </a:lnTo>
                  <a:lnTo>
                    <a:pt x="338482" y="385178"/>
                  </a:lnTo>
                  <a:lnTo>
                    <a:pt x="333680" y="433317"/>
                  </a:lnTo>
                  <a:lnTo>
                    <a:pt x="324133" y="479451"/>
                  </a:lnTo>
                  <a:lnTo>
                    <a:pt x="309583" y="522895"/>
                  </a:lnTo>
                  <a:lnTo>
                    <a:pt x="289773" y="562965"/>
                  </a:lnTo>
                  <a:lnTo>
                    <a:pt x="264446" y="598979"/>
                  </a:lnTo>
                  <a:lnTo>
                    <a:pt x="233345" y="630251"/>
                  </a:lnTo>
                  <a:lnTo>
                    <a:pt x="196212" y="656098"/>
                  </a:lnTo>
                  <a:lnTo>
                    <a:pt x="152791" y="675836"/>
                  </a:lnTo>
                  <a:lnTo>
                    <a:pt x="13908" y="620984"/>
                  </a:lnTo>
                  <a:lnTo>
                    <a:pt x="0" y="158690"/>
                  </a:lnTo>
                  <a:lnTo>
                    <a:pt x="39302" y="126259"/>
                  </a:lnTo>
                  <a:lnTo>
                    <a:pt x="78645" y="96287"/>
                  </a:lnTo>
                  <a:lnTo>
                    <a:pt x="117665" y="68725"/>
                  </a:lnTo>
                  <a:lnTo>
                    <a:pt x="155998" y="43523"/>
                  </a:lnTo>
                  <a:lnTo>
                    <a:pt x="193280" y="20631"/>
                  </a:lnTo>
                  <a:lnTo>
                    <a:pt x="229276" y="0"/>
                  </a:lnTo>
                  <a:close/>
                </a:path>
              </a:pathLst>
            </a:custGeom>
            <a:solidFill>
              <a:srgbClr val="F7B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6754490" y="4054687"/>
              <a:ext cx="492125" cy="2009139"/>
            </a:xfrm>
            <a:custGeom>
              <a:avLst/>
              <a:gdLst/>
              <a:ahLst/>
              <a:cxnLst/>
              <a:rect l="l" t="t" r="r" b="b"/>
              <a:pathLst>
                <a:path w="492125" h="2009139">
                  <a:moveTo>
                    <a:pt x="251498" y="0"/>
                  </a:moveTo>
                  <a:lnTo>
                    <a:pt x="329121" y="6386"/>
                  </a:lnTo>
                  <a:lnTo>
                    <a:pt x="407355" y="38843"/>
                  </a:lnTo>
                  <a:lnTo>
                    <a:pt x="467792" y="74840"/>
                  </a:lnTo>
                  <a:lnTo>
                    <a:pt x="492029" y="91846"/>
                  </a:lnTo>
                  <a:lnTo>
                    <a:pt x="363039" y="172578"/>
                  </a:lnTo>
                  <a:lnTo>
                    <a:pt x="292050" y="262208"/>
                  </a:lnTo>
                  <a:lnTo>
                    <a:pt x="253867" y="417183"/>
                  </a:lnTo>
                  <a:lnTo>
                    <a:pt x="223298" y="693951"/>
                  </a:lnTo>
                  <a:lnTo>
                    <a:pt x="237442" y="1069672"/>
                  </a:lnTo>
                  <a:lnTo>
                    <a:pt x="314269" y="1432836"/>
                  </a:lnTo>
                  <a:lnTo>
                    <a:pt x="399886" y="1706881"/>
                  </a:lnTo>
                  <a:lnTo>
                    <a:pt x="440401" y="1815243"/>
                  </a:lnTo>
                  <a:lnTo>
                    <a:pt x="418811" y="2009141"/>
                  </a:lnTo>
                  <a:lnTo>
                    <a:pt x="217163" y="1615433"/>
                  </a:lnTo>
                  <a:lnTo>
                    <a:pt x="107463" y="1383341"/>
                  </a:lnTo>
                  <a:lnTo>
                    <a:pt x="51476" y="1222096"/>
                  </a:lnTo>
                  <a:lnTo>
                    <a:pt x="10967" y="1040926"/>
                  </a:lnTo>
                  <a:lnTo>
                    <a:pt x="4531" y="1000068"/>
                  </a:lnTo>
                  <a:lnTo>
                    <a:pt x="937" y="954873"/>
                  </a:lnTo>
                  <a:lnTo>
                    <a:pt x="0" y="905904"/>
                  </a:lnTo>
                  <a:lnTo>
                    <a:pt x="1531" y="853723"/>
                  </a:lnTo>
                  <a:lnTo>
                    <a:pt x="5344" y="798893"/>
                  </a:lnTo>
                  <a:lnTo>
                    <a:pt x="11253" y="741975"/>
                  </a:lnTo>
                  <a:lnTo>
                    <a:pt x="19071" y="683533"/>
                  </a:lnTo>
                  <a:lnTo>
                    <a:pt x="28612" y="624128"/>
                  </a:lnTo>
                  <a:lnTo>
                    <a:pt x="39688" y="564324"/>
                  </a:lnTo>
                  <a:lnTo>
                    <a:pt x="52113" y="504681"/>
                  </a:lnTo>
                  <a:lnTo>
                    <a:pt x="65701" y="445764"/>
                  </a:lnTo>
                  <a:lnTo>
                    <a:pt x="80265" y="388134"/>
                  </a:lnTo>
                  <a:lnTo>
                    <a:pt x="95618" y="332353"/>
                  </a:lnTo>
                  <a:lnTo>
                    <a:pt x="111574" y="278985"/>
                  </a:lnTo>
                  <a:lnTo>
                    <a:pt x="127946" y="228590"/>
                  </a:lnTo>
                  <a:lnTo>
                    <a:pt x="144547" y="181733"/>
                  </a:lnTo>
                  <a:lnTo>
                    <a:pt x="161191" y="138974"/>
                  </a:lnTo>
                  <a:lnTo>
                    <a:pt x="177690" y="100877"/>
                  </a:lnTo>
                  <a:lnTo>
                    <a:pt x="209511" y="40918"/>
                  </a:lnTo>
                  <a:lnTo>
                    <a:pt x="238517" y="6353"/>
                  </a:lnTo>
                  <a:lnTo>
                    <a:pt x="251498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6697178" y="4556016"/>
              <a:ext cx="906144" cy="1106170"/>
            </a:xfrm>
            <a:custGeom>
              <a:avLst/>
              <a:gdLst/>
              <a:ahLst/>
              <a:cxnLst/>
              <a:rect l="l" t="t" r="r" b="b"/>
              <a:pathLst>
                <a:path w="906144" h="1106170">
                  <a:moveTo>
                    <a:pt x="260577" y="0"/>
                  </a:moveTo>
                  <a:lnTo>
                    <a:pt x="299741" y="73528"/>
                  </a:lnTo>
                  <a:lnTo>
                    <a:pt x="322953" y="119432"/>
                  </a:lnTo>
                  <a:lnTo>
                    <a:pt x="339356" y="156964"/>
                  </a:lnTo>
                  <a:lnTo>
                    <a:pt x="377470" y="254351"/>
                  </a:lnTo>
                  <a:lnTo>
                    <a:pt x="397513" y="304168"/>
                  </a:lnTo>
                  <a:lnTo>
                    <a:pt x="416157" y="353839"/>
                  </a:lnTo>
                  <a:lnTo>
                    <a:pt x="431343" y="402371"/>
                  </a:lnTo>
                  <a:lnTo>
                    <a:pt x="441007" y="448771"/>
                  </a:lnTo>
                  <a:lnTo>
                    <a:pt x="484714" y="481101"/>
                  </a:lnTo>
                  <a:lnTo>
                    <a:pt x="540554" y="508256"/>
                  </a:lnTo>
                  <a:lnTo>
                    <a:pt x="578461" y="515615"/>
                  </a:lnTo>
                  <a:lnTo>
                    <a:pt x="659728" y="529010"/>
                  </a:lnTo>
                  <a:lnTo>
                    <a:pt x="730640" y="539342"/>
                  </a:lnTo>
                  <a:lnTo>
                    <a:pt x="773738" y="550045"/>
                  </a:lnTo>
                  <a:lnTo>
                    <a:pt x="812573" y="569429"/>
                  </a:lnTo>
                  <a:lnTo>
                    <a:pt x="846012" y="596396"/>
                  </a:lnTo>
                  <a:lnTo>
                    <a:pt x="872922" y="629847"/>
                  </a:lnTo>
                  <a:lnTo>
                    <a:pt x="892170" y="668684"/>
                  </a:lnTo>
                  <a:lnTo>
                    <a:pt x="902623" y="711810"/>
                  </a:lnTo>
                  <a:lnTo>
                    <a:pt x="905859" y="791467"/>
                  </a:lnTo>
                  <a:lnTo>
                    <a:pt x="902148" y="837524"/>
                  </a:lnTo>
                  <a:lnTo>
                    <a:pt x="894010" y="887792"/>
                  </a:lnTo>
                  <a:lnTo>
                    <a:pt x="880793" y="942312"/>
                  </a:lnTo>
                  <a:lnTo>
                    <a:pt x="861841" y="1001126"/>
                  </a:lnTo>
                  <a:lnTo>
                    <a:pt x="825696" y="1052173"/>
                  </a:lnTo>
                  <a:lnTo>
                    <a:pt x="785688" y="1087213"/>
                  </a:lnTo>
                  <a:lnTo>
                    <a:pt x="742067" y="1104520"/>
                  </a:lnTo>
                  <a:lnTo>
                    <a:pt x="718979" y="1105985"/>
                  </a:lnTo>
                  <a:lnTo>
                    <a:pt x="695081" y="1102369"/>
                  </a:lnTo>
                  <a:lnTo>
                    <a:pt x="644980" y="1079036"/>
                  </a:lnTo>
                  <a:lnTo>
                    <a:pt x="592013" y="1032795"/>
                  </a:lnTo>
                  <a:lnTo>
                    <a:pt x="564532" y="1000544"/>
                  </a:lnTo>
                  <a:lnTo>
                    <a:pt x="536428" y="961920"/>
                  </a:lnTo>
                  <a:lnTo>
                    <a:pt x="507732" y="916706"/>
                  </a:lnTo>
                  <a:lnTo>
                    <a:pt x="478475" y="864687"/>
                  </a:lnTo>
                  <a:lnTo>
                    <a:pt x="448687" y="805647"/>
                  </a:lnTo>
                  <a:lnTo>
                    <a:pt x="418402" y="739370"/>
                  </a:lnTo>
                  <a:lnTo>
                    <a:pt x="387648" y="665642"/>
                  </a:lnTo>
                  <a:lnTo>
                    <a:pt x="356458" y="584245"/>
                  </a:lnTo>
                  <a:lnTo>
                    <a:pt x="68255" y="538577"/>
                  </a:lnTo>
                  <a:lnTo>
                    <a:pt x="93648" y="636036"/>
                  </a:lnTo>
                  <a:lnTo>
                    <a:pt x="55413" y="599054"/>
                  </a:lnTo>
                  <a:lnTo>
                    <a:pt x="33917" y="575539"/>
                  </a:lnTo>
                  <a:lnTo>
                    <a:pt x="21283" y="555419"/>
                  </a:lnTo>
                  <a:lnTo>
                    <a:pt x="9634" y="528627"/>
                  </a:lnTo>
                  <a:lnTo>
                    <a:pt x="2799" y="495148"/>
                  </a:lnTo>
                  <a:lnTo>
                    <a:pt x="0" y="444916"/>
                  </a:lnTo>
                  <a:lnTo>
                    <a:pt x="153" y="386265"/>
                  </a:lnTo>
                  <a:lnTo>
                    <a:pt x="2178" y="327529"/>
                  </a:lnTo>
                  <a:lnTo>
                    <a:pt x="4993" y="277041"/>
                  </a:lnTo>
                  <a:lnTo>
                    <a:pt x="10079" y="209593"/>
                  </a:lnTo>
                  <a:lnTo>
                    <a:pt x="15839" y="169068"/>
                  </a:lnTo>
                  <a:lnTo>
                    <a:pt x="29207" y="129523"/>
                  </a:lnTo>
                  <a:lnTo>
                    <a:pt x="54592" y="98918"/>
                  </a:lnTo>
                  <a:lnTo>
                    <a:pt x="96404" y="85213"/>
                  </a:lnTo>
                  <a:lnTo>
                    <a:pt x="161394" y="99819"/>
                  </a:lnTo>
                  <a:lnTo>
                    <a:pt x="220692" y="136430"/>
                  </a:lnTo>
                  <a:lnTo>
                    <a:pt x="263898" y="173902"/>
                  </a:lnTo>
                  <a:lnTo>
                    <a:pt x="280611" y="191091"/>
                  </a:lnTo>
                  <a:lnTo>
                    <a:pt x="218226" y="101138"/>
                  </a:lnTo>
                  <a:lnTo>
                    <a:pt x="195344" y="51249"/>
                  </a:lnTo>
                  <a:lnTo>
                    <a:pt x="210087" y="23507"/>
                  </a:lnTo>
                  <a:lnTo>
                    <a:pt x="260577" y="0"/>
                  </a:lnTo>
                  <a:close/>
                </a:path>
              </a:pathLst>
            </a:custGeom>
            <a:solidFill>
              <a:srgbClr val="FFD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697196" y="4641229"/>
              <a:ext cx="96520" cy="551180"/>
            </a:xfrm>
            <a:custGeom>
              <a:avLst/>
              <a:gdLst/>
              <a:ahLst/>
              <a:cxnLst/>
              <a:rect l="l" t="t" r="r" b="b"/>
              <a:pathLst>
                <a:path w="96519" h="551179">
                  <a:moveTo>
                    <a:pt x="96385" y="0"/>
                  </a:moveTo>
                  <a:lnTo>
                    <a:pt x="54035" y="156190"/>
                  </a:lnTo>
                  <a:lnTo>
                    <a:pt x="48575" y="302551"/>
                  </a:lnTo>
                  <a:lnTo>
                    <a:pt x="59983" y="410977"/>
                  </a:lnTo>
                  <a:lnTo>
                    <a:pt x="68236" y="453364"/>
                  </a:lnTo>
                  <a:lnTo>
                    <a:pt x="93629" y="550823"/>
                  </a:lnTo>
                  <a:lnTo>
                    <a:pt x="55394" y="513841"/>
                  </a:lnTo>
                  <a:lnTo>
                    <a:pt x="21264" y="470206"/>
                  </a:lnTo>
                  <a:lnTo>
                    <a:pt x="2791" y="409935"/>
                  </a:lnTo>
                  <a:lnTo>
                    <a:pt x="0" y="359703"/>
                  </a:lnTo>
                  <a:lnTo>
                    <a:pt x="160" y="301052"/>
                  </a:lnTo>
                  <a:lnTo>
                    <a:pt x="2191" y="242315"/>
                  </a:lnTo>
                  <a:lnTo>
                    <a:pt x="5014" y="191828"/>
                  </a:lnTo>
                  <a:lnTo>
                    <a:pt x="10101" y="124380"/>
                  </a:lnTo>
                  <a:lnTo>
                    <a:pt x="15857" y="83855"/>
                  </a:lnTo>
                  <a:lnTo>
                    <a:pt x="29221" y="44310"/>
                  </a:lnTo>
                  <a:lnTo>
                    <a:pt x="54595" y="13705"/>
                  </a:lnTo>
                  <a:lnTo>
                    <a:pt x="96385" y="0"/>
                  </a:lnTo>
                  <a:close/>
                </a:path>
              </a:pathLst>
            </a:custGeom>
            <a:solidFill>
              <a:srgbClr val="F7B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5932416" y="6238849"/>
              <a:ext cx="390525" cy="2514600"/>
            </a:xfrm>
            <a:custGeom>
              <a:avLst/>
              <a:gdLst/>
              <a:ahLst/>
              <a:cxnLst/>
              <a:rect l="l" t="t" r="r" b="b"/>
              <a:pathLst>
                <a:path w="390525" h="2514600">
                  <a:moveTo>
                    <a:pt x="390029" y="357187"/>
                  </a:moveTo>
                  <a:lnTo>
                    <a:pt x="0" y="0"/>
                  </a:lnTo>
                  <a:lnTo>
                    <a:pt x="44297" y="236499"/>
                  </a:lnTo>
                  <a:lnTo>
                    <a:pt x="99695" y="352526"/>
                  </a:lnTo>
                  <a:lnTo>
                    <a:pt x="179806" y="375132"/>
                  </a:lnTo>
                  <a:lnTo>
                    <a:pt x="26631" y="2514219"/>
                  </a:lnTo>
                  <a:lnTo>
                    <a:pt x="90855" y="2497531"/>
                  </a:lnTo>
                  <a:lnTo>
                    <a:pt x="154546" y="2473985"/>
                  </a:lnTo>
                  <a:lnTo>
                    <a:pt x="318160" y="617880"/>
                  </a:lnTo>
                  <a:lnTo>
                    <a:pt x="236194" y="377240"/>
                  </a:lnTo>
                  <a:lnTo>
                    <a:pt x="390029" y="357187"/>
                  </a:lnTo>
                  <a:close/>
                </a:path>
              </a:pathLst>
            </a:custGeom>
            <a:solidFill>
              <a:srgbClr val="4552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73515" y="1120771"/>
              <a:ext cx="2969577" cy="264238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2335" y="6796076"/>
              <a:ext cx="2957646" cy="2140278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0028" rIns="0" bIns="0" rtlCol="0" vert="horz">
            <a:spAutoFit/>
          </a:bodyPr>
          <a:lstStyle/>
          <a:p>
            <a:pPr marL="3826510">
              <a:lnSpc>
                <a:spcPct val="100000"/>
              </a:lnSpc>
              <a:spcBef>
                <a:spcPts val="95"/>
              </a:spcBef>
            </a:pPr>
            <a:r>
              <a:rPr dirty="0" sz="5500">
                <a:solidFill>
                  <a:srgbClr val="682529"/>
                </a:solidFill>
                <a:latin typeface="Carlito"/>
                <a:cs typeface="Carlito"/>
              </a:rPr>
              <a:t>UNSUR</a:t>
            </a:r>
            <a:r>
              <a:rPr dirty="0" sz="5500" spc="-114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5500" spc="-85">
                <a:solidFill>
                  <a:srgbClr val="682529"/>
                </a:solidFill>
                <a:latin typeface="Carlito"/>
                <a:cs typeface="Carlito"/>
              </a:rPr>
              <a:t>KARYA</a:t>
            </a:r>
            <a:r>
              <a:rPr dirty="0" sz="5500" spc="-10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5500" spc="-10">
                <a:solidFill>
                  <a:srgbClr val="682529"/>
                </a:solidFill>
                <a:latin typeface="Carlito"/>
                <a:cs typeface="Carlito"/>
              </a:rPr>
              <a:t>FIKSI</a:t>
            </a:r>
            <a:endParaRPr sz="5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7528558"/>
            <a:ext cx="16230600" cy="275843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61792" y="2779623"/>
            <a:ext cx="11155045" cy="429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9040" marR="5080" indent="-4676140">
              <a:lnSpc>
                <a:spcPct val="116799"/>
              </a:lnSpc>
              <a:spcBef>
                <a:spcPts val="100"/>
              </a:spcBef>
            </a:pPr>
            <a:r>
              <a:rPr dirty="0" sz="4000" spc="-165">
                <a:latin typeface="Arial Black"/>
                <a:cs typeface="Arial Black"/>
              </a:rPr>
              <a:t>Berikut</a:t>
            </a:r>
            <a:r>
              <a:rPr dirty="0" sz="4000" spc="-275">
                <a:latin typeface="Arial Black"/>
                <a:cs typeface="Arial Black"/>
              </a:rPr>
              <a:t> </a:t>
            </a:r>
            <a:r>
              <a:rPr dirty="0" sz="4000" spc="-120">
                <a:latin typeface="Arial Black"/>
                <a:cs typeface="Arial Black"/>
              </a:rPr>
              <a:t>ini</a:t>
            </a:r>
            <a:r>
              <a:rPr dirty="0" sz="4000" spc="-275">
                <a:latin typeface="Arial Black"/>
                <a:cs typeface="Arial Black"/>
              </a:rPr>
              <a:t> </a:t>
            </a:r>
            <a:r>
              <a:rPr dirty="0" sz="4000" spc="-200">
                <a:latin typeface="Arial Black"/>
                <a:cs typeface="Arial Black"/>
              </a:rPr>
              <a:t>adalah</a:t>
            </a:r>
            <a:r>
              <a:rPr dirty="0" sz="4000" spc="-275">
                <a:latin typeface="Arial Black"/>
                <a:cs typeface="Arial Black"/>
              </a:rPr>
              <a:t> </a:t>
            </a:r>
            <a:r>
              <a:rPr dirty="0" sz="4000" spc="-135">
                <a:latin typeface="Arial Black"/>
                <a:cs typeface="Arial Black"/>
              </a:rPr>
              <a:t>unsur</a:t>
            </a:r>
            <a:r>
              <a:rPr dirty="0" sz="4000" spc="-270">
                <a:latin typeface="Arial Black"/>
                <a:cs typeface="Arial Black"/>
              </a:rPr>
              <a:t> </a:t>
            </a:r>
            <a:r>
              <a:rPr dirty="0" sz="4000" spc="-195">
                <a:latin typeface="Arial Black"/>
                <a:cs typeface="Arial Black"/>
              </a:rPr>
              <a:t>dalam</a:t>
            </a:r>
            <a:r>
              <a:rPr dirty="0" sz="4000" spc="-270">
                <a:latin typeface="Arial Black"/>
                <a:cs typeface="Arial Black"/>
              </a:rPr>
              <a:t> </a:t>
            </a:r>
            <a:r>
              <a:rPr dirty="0" sz="4000" spc="-185">
                <a:latin typeface="Arial Black"/>
                <a:cs typeface="Arial Black"/>
              </a:rPr>
              <a:t>karya</a:t>
            </a:r>
            <a:r>
              <a:rPr dirty="0" sz="4000" spc="-290">
                <a:latin typeface="Arial Black"/>
                <a:cs typeface="Arial Black"/>
              </a:rPr>
              <a:t> </a:t>
            </a:r>
            <a:r>
              <a:rPr dirty="0" sz="4000" spc="-85">
                <a:latin typeface="Arial Black"/>
                <a:cs typeface="Arial Black"/>
              </a:rPr>
              <a:t>fiksi, </a:t>
            </a:r>
            <a:r>
              <a:rPr dirty="0" sz="4000" spc="-10">
                <a:latin typeface="Arial Black"/>
                <a:cs typeface="Arial Black"/>
              </a:rPr>
              <a:t>yaitu:</a:t>
            </a:r>
            <a:endParaRPr sz="4000">
              <a:latin typeface="Arial Black"/>
              <a:cs typeface="Arial Black"/>
            </a:endParaRPr>
          </a:p>
          <a:p>
            <a:pPr marL="445134" indent="-432434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45134" algn="l"/>
              </a:tabLst>
            </a:pPr>
            <a:r>
              <a:rPr dirty="0" sz="4000" spc="-250">
                <a:latin typeface="Arial Black"/>
                <a:cs typeface="Arial Black"/>
              </a:rPr>
              <a:t>Tokoh</a:t>
            </a:r>
            <a:r>
              <a:rPr dirty="0" sz="4000" spc="-290">
                <a:latin typeface="Arial Black"/>
                <a:cs typeface="Arial Black"/>
              </a:rPr>
              <a:t> </a:t>
            </a:r>
            <a:r>
              <a:rPr dirty="0" sz="4000" spc="-55">
                <a:latin typeface="Arial Black"/>
                <a:cs typeface="Arial Black"/>
              </a:rPr>
              <a:t>cerita</a:t>
            </a:r>
            <a:endParaRPr sz="4000">
              <a:latin typeface="Arial Black"/>
              <a:cs typeface="Arial Black"/>
            </a:endParaRPr>
          </a:p>
          <a:p>
            <a:pPr marL="445134" indent="-432434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45134" algn="l"/>
              </a:tabLst>
            </a:pPr>
            <a:r>
              <a:rPr dirty="0" sz="4000" spc="-190">
                <a:latin typeface="Arial Black"/>
                <a:cs typeface="Arial Black"/>
              </a:rPr>
              <a:t>Latar</a:t>
            </a:r>
            <a:r>
              <a:rPr dirty="0" sz="4000" spc="-295">
                <a:latin typeface="Arial Black"/>
                <a:cs typeface="Arial Black"/>
              </a:rPr>
              <a:t> </a:t>
            </a:r>
            <a:r>
              <a:rPr dirty="0" sz="4000" spc="-60">
                <a:latin typeface="Arial Black"/>
                <a:cs typeface="Arial Black"/>
              </a:rPr>
              <a:t>cerita</a:t>
            </a:r>
            <a:endParaRPr sz="4000">
              <a:latin typeface="Arial Black"/>
              <a:cs typeface="Arial Black"/>
            </a:endParaRPr>
          </a:p>
          <a:p>
            <a:pPr marL="445134" indent="-432434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45134" algn="l"/>
              </a:tabLst>
            </a:pPr>
            <a:r>
              <a:rPr dirty="0" sz="4000" spc="-310">
                <a:latin typeface="Arial Black"/>
                <a:cs typeface="Arial Black"/>
              </a:rPr>
              <a:t>Tema</a:t>
            </a:r>
            <a:r>
              <a:rPr dirty="0" sz="4000" spc="-280">
                <a:latin typeface="Arial Black"/>
                <a:cs typeface="Arial Black"/>
              </a:rPr>
              <a:t> </a:t>
            </a:r>
            <a:r>
              <a:rPr dirty="0" sz="4000" spc="-60">
                <a:latin typeface="Arial Black"/>
                <a:cs typeface="Arial Black"/>
              </a:rPr>
              <a:t>cerita</a:t>
            </a:r>
            <a:endParaRPr sz="4000">
              <a:latin typeface="Arial Black"/>
              <a:cs typeface="Arial Black"/>
            </a:endParaRPr>
          </a:p>
          <a:p>
            <a:pPr marL="445134" indent="-432434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445134" algn="l"/>
              </a:tabLst>
            </a:pPr>
            <a:r>
              <a:rPr dirty="0" sz="4000" spc="-145">
                <a:latin typeface="Arial Black"/>
                <a:cs typeface="Arial Black"/>
              </a:rPr>
              <a:t>Alur</a:t>
            </a:r>
            <a:r>
              <a:rPr dirty="0" sz="4000" spc="-270">
                <a:latin typeface="Arial Black"/>
                <a:cs typeface="Arial Black"/>
              </a:rPr>
              <a:t> </a:t>
            </a:r>
            <a:r>
              <a:rPr dirty="0" sz="4000" spc="-160">
                <a:latin typeface="Arial Black"/>
                <a:cs typeface="Arial Black"/>
              </a:rPr>
              <a:t>atau</a:t>
            </a:r>
            <a:r>
              <a:rPr dirty="0" sz="4000" spc="-275">
                <a:latin typeface="Arial Black"/>
                <a:cs typeface="Arial Black"/>
              </a:rPr>
              <a:t> </a:t>
            </a:r>
            <a:r>
              <a:rPr dirty="0" sz="4000" spc="-175">
                <a:latin typeface="Arial Black"/>
                <a:cs typeface="Arial Black"/>
              </a:rPr>
              <a:t>jalan</a:t>
            </a:r>
            <a:r>
              <a:rPr dirty="0" sz="4000" spc="-275">
                <a:latin typeface="Arial Black"/>
                <a:cs typeface="Arial Black"/>
              </a:rPr>
              <a:t> </a:t>
            </a:r>
            <a:r>
              <a:rPr dirty="0" sz="4000" spc="-285">
                <a:latin typeface="Arial Black"/>
                <a:cs typeface="Arial Black"/>
              </a:rPr>
              <a:t>ceita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115614" y="1356583"/>
            <a:ext cx="3074035" cy="1108710"/>
            <a:chOff x="14115614" y="1356583"/>
            <a:chExt cx="3074035" cy="1108710"/>
          </a:xfrm>
        </p:grpSpPr>
        <p:sp>
          <p:nvSpPr>
            <p:cNvPr id="5" name="object 5" descr=""/>
            <p:cNvSpPr/>
            <p:nvPr/>
          </p:nvSpPr>
          <p:spPr>
            <a:xfrm>
              <a:off x="17113551" y="1980569"/>
              <a:ext cx="24130" cy="290830"/>
            </a:xfrm>
            <a:custGeom>
              <a:avLst/>
              <a:gdLst/>
              <a:ahLst/>
              <a:cxnLst/>
              <a:rect l="l" t="t" r="r" b="b"/>
              <a:pathLst>
                <a:path w="24130" h="290830">
                  <a:moveTo>
                    <a:pt x="0" y="0"/>
                  </a:moveTo>
                  <a:lnTo>
                    <a:pt x="898" y="290543"/>
                  </a:lnTo>
                  <a:lnTo>
                    <a:pt x="24074" y="289250"/>
                  </a:lnTo>
                  <a:lnTo>
                    <a:pt x="22098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8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127472" y="2266801"/>
              <a:ext cx="3037840" cy="169545"/>
            </a:xfrm>
            <a:custGeom>
              <a:avLst/>
              <a:gdLst/>
              <a:ahLst/>
              <a:cxnLst/>
              <a:rect l="l" t="t" r="r" b="b"/>
              <a:pathLst>
                <a:path w="3037840" h="169544">
                  <a:moveTo>
                    <a:pt x="276820" y="0"/>
                  </a:moveTo>
                  <a:lnTo>
                    <a:pt x="9055" y="98926"/>
                  </a:lnTo>
                  <a:lnTo>
                    <a:pt x="0" y="160569"/>
                  </a:lnTo>
                  <a:lnTo>
                    <a:pt x="3037282" y="169191"/>
                  </a:lnTo>
                  <a:lnTo>
                    <a:pt x="3037282" y="1509"/>
                  </a:lnTo>
                  <a:lnTo>
                    <a:pt x="276820" y="0"/>
                  </a:lnTo>
                  <a:close/>
                </a:path>
              </a:pathLst>
            </a:custGeom>
            <a:solidFill>
              <a:srgbClr val="2F3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162393" y="2090495"/>
              <a:ext cx="3027045" cy="374650"/>
            </a:xfrm>
            <a:custGeom>
              <a:avLst/>
              <a:gdLst/>
              <a:ahLst/>
              <a:cxnLst/>
              <a:rect l="l" t="t" r="r" b="b"/>
              <a:pathLst>
                <a:path w="3027044" h="374650">
                  <a:moveTo>
                    <a:pt x="3026714" y="0"/>
                  </a:moveTo>
                  <a:lnTo>
                    <a:pt x="2973247" y="0"/>
                  </a:lnTo>
                  <a:lnTo>
                    <a:pt x="2973247" y="296786"/>
                  </a:lnTo>
                  <a:lnTo>
                    <a:pt x="0" y="296786"/>
                  </a:lnTo>
                  <a:lnTo>
                    <a:pt x="0" y="374167"/>
                  </a:lnTo>
                  <a:lnTo>
                    <a:pt x="2973247" y="374167"/>
                  </a:lnTo>
                  <a:lnTo>
                    <a:pt x="2973247" y="374599"/>
                  </a:lnTo>
                  <a:lnTo>
                    <a:pt x="3026714" y="374599"/>
                  </a:lnTo>
                  <a:lnTo>
                    <a:pt x="3026714" y="0"/>
                  </a:lnTo>
                  <a:close/>
                </a:path>
              </a:pathLst>
            </a:custGeom>
            <a:solidFill>
              <a:srgbClr val="3C4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127472" y="1998889"/>
              <a:ext cx="276860" cy="410209"/>
            </a:xfrm>
            <a:custGeom>
              <a:avLst/>
              <a:gdLst/>
              <a:ahLst/>
              <a:cxnLst/>
              <a:rect l="l" t="t" r="r" b="b"/>
              <a:pathLst>
                <a:path w="276859" h="410210">
                  <a:moveTo>
                    <a:pt x="276820" y="0"/>
                  </a:moveTo>
                  <a:lnTo>
                    <a:pt x="41609" y="82981"/>
                  </a:lnTo>
                  <a:lnTo>
                    <a:pt x="4311" y="80179"/>
                  </a:lnTo>
                  <a:lnTo>
                    <a:pt x="0" y="409945"/>
                  </a:lnTo>
                  <a:lnTo>
                    <a:pt x="276820" y="267912"/>
                  </a:lnTo>
                  <a:lnTo>
                    <a:pt x="276820" y="0"/>
                  </a:lnTo>
                  <a:close/>
                </a:path>
              </a:pathLst>
            </a:custGeom>
            <a:solidFill>
              <a:srgbClr val="2328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115606" y="1980577"/>
              <a:ext cx="3073400" cy="483870"/>
            </a:xfrm>
            <a:custGeom>
              <a:avLst/>
              <a:gdLst/>
              <a:ahLst/>
              <a:cxnLst/>
              <a:rect l="l" t="t" r="r" b="b"/>
              <a:pathLst>
                <a:path w="3073400" h="483869">
                  <a:moveTo>
                    <a:pt x="288683" y="18313"/>
                  </a:moveTo>
                  <a:lnTo>
                    <a:pt x="231330" y="9690"/>
                  </a:lnTo>
                  <a:lnTo>
                    <a:pt x="0" y="101295"/>
                  </a:lnTo>
                  <a:lnTo>
                    <a:pt x="0" y="483654"/>
                  </a:lnTo>
                  <a:lnTo>
                    <a:pt x="53467" y="483654"/>
                  </a:lnTo>
                  <a:lnTo>
                    <a:pt x="53467" y="109054"/>
                  </a:lnTo>
                  <a:lnTo>
                    <a:pt x="288683" y="18313"/>
                  </a:lnTo>
                  <a:close/>
                </a:path>
                <a:path w="3073400" h="483869">
                  <a:moveTo>
                    <a:pt x="3073400" y="109918"/>
                  </a:moveTo>
                  <a:lnTo>
                    <a:pt x="3057233" y="1943"/>
                  </a:lnTo>
                  <a:lnTo>
                    <a:pt x="2997936" y="0"/>
                  </a:lnTo>
                  <a:lnTo>
                    <a:pt x="3020034" y="109918"/>
                  </a:lnTo>
                  <a:lnTo>
                    <a:pt x="3073400" y="109918"/>
                  </a:lnTo>
                  <a:close/>
                </a:path>
              </a:pathLst>
            </a:custGeom>
            <a:solidFill>
              <a:srgbClr val="3C4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359017" y="1497976"/>
              <a:ext cx="149860" cy="823594"/>
            </a:xfrm>
            <a:custGeom>
              <a:avLst/>
              <a:gdLst/>
              <a:ahLst/>
              <a:cxnLst/>
              <a:rect l="l" t="t" r="r" b="b"/>
              <a:pathLst>
                <a:path w="149859" h="823594">
                  <a:moveTo>
                    <a:pt x="149621" y="0"/>
                  </a:moveTo>
                  <a:lnTo>
                    <a:pt x="0" y="0"/>
                  </a:lnTo>
                  <a:lnTo>
                    <a:pt x="0" y="823135"/>
                  </a:lnTo>
                  <a:lnTo>
                    <a:pt x="149621" y="823135"/>
                  </a:lnTo>
                  <a:lnTo>
                    <a:pt x="149621" y="0"/>
                  </a:lnTo>
                  <a:close/>
                </a:path>
              </a:pathLst>
            </a:custGeom>
            <a:solidFill>
              <a:srgbClr val="F79F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541840" y="1497976"/>
              <a:ext cx="129539" cy="823594"/>
            </a:xfrm>
            <a:custGeom>
              <a:avLst/>
              <a:gdLst/>
              <a:ahLst/>
              <a:cxnLst/>
              <a:rect l="l" t="t" r="r" b="b"/>
              <a:pathLst>
                <a:path w="129540" h="823594">
                  <a:moveTo>
                    <a:pt x="128924" y="0"/>
                  </a:moveTo>
                  <a:lnTo>
                    <a:pt x="0" y="0"/>
                  </a:lnTo>
                  <a:lnTo>
                    <a:pt x="0" y="823135"/>
                  </a:lnTo>
                  <a:lnTo>
                    <a:pt x="128924" y="823135"/>
                  </a:lnTo>
                  <a:lnTo>
                    <a:pt x="128924" y="0"/>
                  </a:lnTo>
                  <a:close/>
                </a:path>
              </a:pathLst>
            </a:custGeom>
            <a:solidFill>
              <a:srgbClr val="FFD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665656" y="1356588"/>
              <a:ext cx="1423035" cy="968375"/>
            </a:xfrm>
            <a:custGeom>
              <a:avLst/>
              <a:gdLst/>
              <a:ahLst/>
              <a:cxnLst/>
              <a:rect l="l" t="t" r="r" b="b"/>
              <a:pathLst>
                <a:path w="1423034" h="968375">
                  <a:moveTo>
                    <a:pt x="363689" y="921766"/>
                  </a:moveTo>
                  <a:lnTo>
                    <a:pt x="120205" y="293966"/>
                  </a:lnTo>
                  <a:lnTo>
                    <a:pt x="0" y="340550"/>
                  </a:lnTo>
                  <a:lnTo>
                    <a:pt x="243471" y="968362"/>
                  </a:lnTo>
                  <a:lnTo>
                    <a:pt x="363689" y="921766"/>
                  </a:lnTo>
                  <a:close/>
                </a:path>
                <a:path w="1423034" h="968375">
                  <a:moveTo>
                    <a:pt x="1422844" y="964311"/>
                  </a:moveTo>
                  <a:lnTo>
                    <a:pt x="1422831" y="0"/>
                  </a:lnTo>
                  <a:lnTo>
                    <a:pt x="596900" y="0"/>
                  </a:lnTo>
                  <a:lnTo>
                    <a:pt x="596900" y="964311"/>
                  </a:lnTo>
                  <a:lnTo>
                    <a:pt x="1422844" y="964311"/>
                  </a:lnTo>
                  <a:close/>
                </a:path>
              </a:pathLst>
            </a:custGeom>
            <a:solidFill>
              <a:srgbClr val="F79F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356779" y="1456382"/>
              <a:ext cx="637540" cy="781685"/>
            </a:xfrm>
            <a:custGeom>
              <a:avLst/>
              <a:gdLst/>
              <a:ahLst/>
              <a:cxnLst/>
              <a:rect l="l" t="t" r="r" b="b"/>
              <a:pathLst>
                <a:path w="637540" h="781685">
                  <a:moveTo>
                    <a:pt x="637506" y="0"/>
                  </a:moveTo>
                  <a:lnTo>
                    <a:pt x="0" y="0"/>
                  </a:lnTo>
                  <a:lnTo>
                    <a:pt x="0" y="781536"/>
                  </a:lnTo>
                  <a:lnTo>
                    <a:pt x="637506" y="781537"/>
                  </a:lnTo>
                  <a:lnTo>
                    <a:pt x="637506" y="0"/>
                  </a:lnTo>
                  <a:close/>
                </a:path>
              </a:pathLst>
            </a:custGeom>
            <a:solidFill>
              <a:srgbClr val="FFD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04640" y="1574928"/>
              <a:ext cx="207831" cy="20777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5476001" y="1628381"/>
              <a:ext cx="421640" cy="421640"/>
            </a:xfrm>
            <a:custGeom>
              <a:avLst/>
              <a:gdLst/>
              <a:ahLst/>
              <a:cxnLst/>
              <a:rect l="l" t="t" r="r" b="b"/>
              <a:pathLst>
                <a:path w="421640" h="421639">
                  <a:moveTo>
                    <a:pt x="210633" y="0"/>
                  </a:moveTo>
                  <a:lnTo>
                    <a:pt x="162337" y="5561"/>
                  </a:lnTo>
                  <a:lnTo>
                    <a:pt x="118002" y="21403"/>
                  </a:lnTo>
                  <a:lnTo>
                    <a:pt x="78892" y="46261"/>
                  </a:lnTo>
                  <a:lnTo>
                    <a:pt x="46273" y="78872"/>
                  </a:lnTo>
                  <a:lnTo>
                    <a:pt x="21408" y="117971"/>
                  </a:lnTo>
                  <a:lnTo>
                    <a:pt x="5562" y="162295"/>
                  </a:lnTo>
                  <a:lnTo>
                    <a:pt x="0" y="210579"/>
                  </a:lnTo>
                  <a:lnTo>
                    <a:pt x="5563" y="258863"/>
                  </a:lnTo>
                  <a:lnTo>
                    <a:pt x="21409" y="303187"/>
                  </a:lnTo>
                  <a:lnTo>
                    <a:pt x="46273" y="342286"/>
                  </a:lnTo>
                  <a:lnTo>
                    <a:pt x="78893" y="374897"/>
                  </a:lnTo>
                  <a:lnTo>
                    <a:pt x="118002" y="399755"/>
                  </a:lnTo>
                  <a:lnTo>
                    <a:pt x="162337" y="415597"/>
                  </a:lnTo>
                  <a:lnTo>
                    <a:pt x="210633" y="421159"/>
                  </a:lnTo>
                  <a:lnTo>
                    <a:pt x="258930" y="415597"/>
                  </a:lnTo>
                  <a:lnTo>
                    <a:pt x="303265" y="399755"/>
                  </a:lnTo>
                  <a:lnTo>
                    <a:pt x="342374" y="374897"/>
                  </a:lnTo>
                  <a:lnTo>
                    <a:pt x="374993" y="342286"/>
                  </a:lnTo>
                  <a:lnTo>
                    <a:pt x="399858" y="303187"/>
                  </a:lnTo>
                  <a:lnTo>
                    <a:pt x="415704" y="258863"/>
                  </a:lnTo>
                  <a:lnTo>
                    <a:pt x="421267" y="210579"/>
                  </a:lnTo>
                  <a:lnTo>
                    <a:pt x="415704" y="162295"/>
                  </a:lnTo>
                  <a:lnTo>
                    <a:pt x="399858" y="117971"/>
                  </a:lnTo>
                  <a:lnTo>
                    <a:pt x="374993" y="78872"/>
                  </a:lnTo>
                  <a:lnTo>
                    <a:pt x="342374" y="46261"/>
                  </a:lnTo>
                  <a:lnTo>
                    <a:pt x="303265" y="21403"/>
                  </a:lnTo>
                  <a:lnTo>
                    <a:pt x="258930" y="5561"/>
                  </a:lnTo>
                  <a:lnTo>
                    <a:pt x="210633" y="0"/>
                  </a:lnTo>
                  <a:close/>
                </a:path>
              </a:pathLst>
            </a:custGeom>
            <a:solidFill>
              <a:srgbClr val="3C40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4695" y="1996734"/>
              <a:ext cx="115126" cy="115096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5213193" y="1508"/>
            <a:ext cx="3074035" cy="967740"/>
            <a:chOff x="15213193" y="1508"/>
            <a:chExt cx="3074035" cy="967740"/>
          </a:xfrm>
        </p:grpSpPr>
        <p:sp>
          <p:nvSpPr>
            <p:cNvPr id="18" name="object 18" descr=""/>
            <p:cNvSpPr/>
            <p:nvPr/>
          </p:nvSpPr>
          <p:spPr>
            <a:xfrm>
              <a:off x="18211274" y="484329"/>
              <a:ext cx="24130" cy="290830"/>
            </a:xfrm>
            <a:custGeom>
              <a:avLst/>
              <a:gdLst/>
              <a:ahLst/>
              <a:cxnLst/>
              <a:rect l="l" t="t" r="r" b="b"/>
              <a:pathLst>
                <a:path w="24130" h="290830">
                  <a:moveTo>
                    <a:pt x="0" y="0"/>
                  </a:moveTo>
                  <a:lnTo>
                    <a:pt x="1078" y="290525"/>
                  </a:lnTo>
                  <a:lnTo>
                    <a:pt x="23894" y="289017"/>
                  </a:lnTo>
                  <a:lnTo>
                    <a:pt x="21918" y="109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8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225051" y="770544"/>
              <a:ext cx="3037840" cy="169545"/>
            </a:xfrm>
            <a:custGeom>
              <a:avLst/>
              <a:gdLst/>
              <a:ahLst/>
              <a:cxnLst/>
              <a:rect l="l" t="t" r="r" b="b"/>
              <a:pathLst>
                <a:path w="3037840" h="169544">
                  <a:moveTo>
                    <a:pt x="276820" y="0"/>
                  </a:moveTo>
                  <a:lnTo>
                    <a:pt x="9270" y="98931"/>
                  </a:lnTo>
                  <a:lnTo>
                    <a:pt x="0" y="160574"/>
                  </a:lnTo>
                  <a:lnTo>
                    <a:pt x="3037246" y="169196"/>
                  </a:lnTo>
                  <a:lnTo>
                    <a:pt x="3037246" y="1293"/>
                  </a:lnTo>
                  <a:lnTo>
                    <a:pt x="276820" y="0"/>
                  </a:lnTo>
                  <a:close/>
                </a:path>
              </a:pathLst>
            </a:custGeom>
            <a:solidFill>
              <a:srgbClr val="2F3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5259977" y="594029"/>
              <a:ext cx="3027045" cy="374650"/>
            </a:xfrm>
            <a:custGeom>
              <a:avLst/>
              <a:gdLst/>
              <a:ahLst/>
              <a:cxnLst/>
              <a:rect l="l" t="t" r="r" b="b"/>
              <a:pathLst>
                <a:path w="3027044" h="374650">
                  <a:moveTo>
                    <a:pt x="3026676" y="0"/>
                  </a:moveTo>
                  <a:lnTo>
                    <a:pt x="2973209" y="0"/>
                  </a:lnTo>
                  <a:lnTo>
                    <a:pt x="2973209" y="296786"/>
                  </a:lnTo>
                  <a:lnTo>
                    <a:pt x="0" y="296786"/>
                  </a:lnTo>
                  <a:lnTo>
                    <a:pt x="0" y="374167"/>
                  </a:lnTo>
                  <a:lnTo>
                    <a:pt x="2973209" y="374167"/>
                  </a:lnTo>
                  <a:lnTo>
                    <a:pt x="2973209" y="374599"/>
                  </a:lnTo>
                  <a:lnTo>
                    <a:pt x="3026676" y="374599"/>
                  </a:lnTo>
                  <a:lnTo>
                    <a:pt x="3026676" y="0"/>
                  </a:lnTo>
                  <a:close/>
                </a:path>
              </a:pathLst>
            </a:custGeom>
            <a:solidFill>
              <a:srgbClr val="3C4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225051" y="502470"/>
              <a:ext cx="276860" cy="410209"/>
            </a:xfrm>
            <a:custGeom>
              <a:avLst/>
              <a:gdLst/>
              <a:ahLst/>
              <a:cxnLst/>
              <a:rect l="l" t="t" r="r" b="b"/>
              <a:pathLst>
                <a:path w="276859" h="410209">
                  <a:moveTo>
                    <a:pt x="276820" y="0"/>
                  </a:moveTo>
                  <a:lnTo>
                    <a:pt x="41609" y="83161"/>
                  </a:lnTo>
                  <a:lnTo>
                    <a:pt x="4311" y="80107"/>
                  </a:lnTo>
                  <a:lnTo>
                    <a:pt x="0" y="409897"/>
                  </a:lnTo>
                  <a:lnTo>
                    <a:pt x="276820" y="268074"/>
                  </a:lnTo>
                  <a:lnTo>
                    <a:pt x="276820" y="0"/>
                  </a:lnTo>
                  <a:close/>
                </a:path>
              </a:pathLst>
            </a:custGeom>
            <a:solidFill>
              <a:srgbClr val="2328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213190" y="484339"/>
              <a:ext cx="3074035" cy="483870"/>
            </a:xfrm>
            <a:custGeom>
              <a:avLst/>
              <a:gdLst/>
              <a:ahLst/>
              <a:cxnLst/>
              <a:rect l="l" t="t" r="r" b="b"/>
              <a:pathLst>
                <a:path w="3074034" h="483869">
                  <a:moveTo>
                    <a:pt x="288671" y="18135"/>
                  </a:moveTo>
                  <a:lnTo>
                    <a:pt x="231330" y="9512"/>
                  </a:lnTo>
                  <a:lnTo>
                    <a:pt x="25" y="101282"/>
                  </a:lnTo>
                  <a:lnTo>
                    <a:pt x="0" y="483641"/>
                  </a:lnTo>
                  <a:lnTo>
                    <a:pt x="53467" y="483641"/>
                  </a:lnTo>
                  <a:lnTo>
                    <a:pt x="53467" y="108839"/>
                  </a:lnTo>
                  <a:lnTo>
                    <a:pt x="288671" y="18135"/>
                  </a:lnTo>
                  <a:close/>
                </a:path>
                <a:path w="3074034" h="483869">
                  <a:moveTo>
                    <a:pt x="3073539" y="109740"/>
                  </a:moveTo>
                  <a:lnTo>
                    <a:pt x="3057360" y="1612"/>
                  </a:lnTo>
                  <a:lnTo>
                    <a:pt x="2998076" y="0"/>
                  </a:lnTo>
                  <a:lnTo>
                    <a:pt x="3019996" y="109740"/>
                  </a:lnTo>
                  <a:lnTo>
                    <a:pt x="3073539" y="109740"/>
                  </a:lnTo>
                  <a:close/>
                </a:path>
              </a:pathLst>
            </a:custGeom>
            <a:solidFill>
              <a:srgbClr val="3C4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525496" y="1510"/>
              <a:ext cx="1560195" cy="824865"/>
            </a:xfrm>
            <a:custGeom>
              <a:avLst/>
              <a:gdLst/>
              <a:ahLst/>
              <a:cxnLst/>
              <a:rect l="l" t="t" r="r" b="b"/>
              <a:pathLst>
                <a:path w="1560194" h="824865">
                  <a:moveTo>
                    <a:pt x="340715" y="216992"/>
                  </a:moveTo>
                  <a:lnTo>
                    <a:pt x="1168" y="221132"/>
                  </a:lnTo>
                  <a:lnTo>
                    <a:pt x="8216" y="252895"/>
                  </a:lnTo>
                  <a:lnTo>
                    <a:pt x="20866" y="282067"/>
                  </a:lnTo>
                  <a:lnTo>
                    <a:pt x="38481" y="308063"/>
                  </a:lnTo>
                  <a:lnTo>
                    <a:pt x="60452" y="330327"/>
                  </a:lnTo>
                  <a:lnTo>
                    <a:pt x="60020" y="330327"/>
                  </a:lnTo>
                  <a:lnTo>
                    <a:pt x="42151" y="385254"/>
                  </a:lnTo>
                  <a:lnTo>
                    <a:pt x="31089" y="425513"/>
                  </a:lnTo>
                  <a:lnTo>
                    <a:pt x="20167" y="472579"/>
                  </a:lnTo>
                  <a:lnTo>
                    <a:pt x="10566" y="525119"/>
                  </a:lnTo>
                  <a:lnTo>
                    <a:pt x="3454" y="581850"/>
                  </a:lnTo>
                  <a:lnTo>
                    <a:pt x="0" y="641451"/>
                  </a:lnTo>
                  <a:lnTo>
                    <a:pt x="1397" y="702614"/>
                  </a:lnTo>
                  <a:lnTo>
                    <a:pt x="8788" y="764044"/>
                  </a:lnTo>
                  <a:lnTo>
                    <a:pt x="23368" y="824433"/>
                  </a:lnTo>
                  <a:lnTo>
                    <a:pt x="164795" y="823353"/>
                  </a:lnTo>
                  <a:lnTo>
                    <a:pt x="306222" y="824433"/>
                  </a:lnTo>
                  <a:lnTo>
                    <a:pt x="320433" y="766114"/>
                  </a:lnTo>
                  <a:lnTo>
                    <a:pt x="327914" y="706793"/>
                  </a:lnTo>
                  <a:lnTo>
                    <a:pt x="329730" y="647649"/>
                  </a:lnTo>
                  <a:lnTo>
                    <a:pt x="326923" y="589864"/>
                  </a:lnTo>
                  <a:lnTo>
                    <a:pt x="320560" y="534593"/>
                  </a:lnTo>
                  <a:lnTo>
                    <a:pt x="311696" y="483031"/>
                  </a:lnTo>
                  <a:lnTo>
                    <a:pt x="301358" y="436321"/>
                  </a:lnTo>
                  <a:lnTo>
                    <a:pt x="290626" y="395668"/>
                  </a:lnTo>
                  <a:lnTo>
                    <a:pt x="272161" y="337159"/>
                  </a:lnTo>
                  <a:lnTo>
                    <a:pt x="298221" y="313664"/>
                  </a:lnTo>
                  <a:lnTo>
                    <a:pt x="318897" y="285229"/>
                  </a:lnTo>
                  <a:lnTo>
                    <a:pt x="333349" y="252717"/>
                  </a:lnTo>
                  <a:lnTo>
                    <a:pt x="340715" y="216992"/>
                  </a:lnTo>
                  <a:close/>
                </a:path>
                <a:path w="1560194" h="824865">
                  <a:moveTo>
                    <a:pt x="667105" y="313093"/>
                  </a:moveTo>
                  <a:lnTo>
                    <a:pt x="381469" y="316687"/>
                  </a:lnTo>
                  <a:lnTo>
                    <a:pt x="387337" y="343382"/>
                  </a:lnTo>
                  <a:lnTo>
                    <a:pt x="397916" y="367919"/>
                  </a:lnTo>
                  <a:lnTo>
                    <a:pt x="412699" y="389826"/>
                  </a:lnTo>
                  <a:lnTo>
                    <a:pt x="431215" y="408647"/>
                  </a:lnTo>
                  <a:lnTo>
                    <a:pt x="430860" y="408647"/>
                  </a:lnTo>
                  <a:lnTo>
                    <a:pt x="413727" y="461810"/>
                  </a:lnTo>
                  <a:lnTo>
                    <a:pt x="403326" y="501319"/>
                  </a:lnTo>
                  <a:lnTo>
                    <a:pt x="393484" y="547433"/>
                  </a:lnTo>
                  <a:lnTo>
                    <a:pt x="385572" y="598639"/>
                  </a:lnTo>
                  <a:lnTo>
                    <a:pt x="380911" y="653453"/>
                  </a:lnTo>
                  <a:lnTo>
                    <a:pt x="380847" y="710361"/>
                  </a:lnTo>
                  <a:lnTo>
                    <a:pt x="386753" y="767854"/>
                  </a:lnTo>
                  <a:lnTo>
                    <a:pt x="399961" y="824433"/>
                  </a:lnTo>
                  <a:lnTo>
                    <a:pt x="519074" y="823353"/>
                  </a:lnTo>
                  <a:lnTo>
                    <a:pt x="638009" y="824433"/>
                  </a:lnTo>
                  <a:lnTo>
                    <a:pt x="652043" y="762927"/>
                  </a:lnTo>
                  <a:lnTo>
                    <a:pt x="657567" y="700506"/>
                  </a:lnTo>
                  <a:lnTo>
                    <a:pt x="656323" y="639102"/>
                  </a:lnTo>
                  <a:lnTo>
                    <a:pt x="650036" y="580618"/>
                  </a:lnTo>
                  <a:lnTo>
                    <a:pt x="640461" y="526986"/>
                  </a:lnTo>
                  <a:lnTo>
                    <a:pt x="629310" y="480136"/>
                  </a:lnTo>
                  <a:lnTo>
                    <a:pt x="618337" y="441960"/>
                  </a:lnTo>
                  <a:lnTo>
                    <a:pt x="609257" y="414388"/>
                  </a:lnTo>
                  <a:lnTo>
                    <a:pt x="631278" y="394398"/>
                  </a:lnTo>
                  <a:lnTo>
                    <a:pt x="648690" y="370408"/>
                  </a:lnTo>
                  <a:lnTo>
                    <a:pt x="660844" y="343090"/>
                  </a:lnTo>
                  <a:lnTo>
                    <a:pt x="667105" y="313093"/>
                  </a:lnTo>
                  <a:close/>
                </a:path>
                <a:path w="1560194" h="824865">
                  <a:moveTo>
                    <a:pt x="1559801" y="0"/>
                  </a:moveTo>
                  <a:lnTo>
                    <a:pt x="869048" y="0"/>
                  </a:lnTo>
                  <a:lnTo>
                    <a:pt x="869048" y="806323"/>
                  </a:lnTo>
                  <a:lnTo>
                    <a:pt x="1559801" y="806323"/>
                  </a:lnTo>
                  <a:lnTo>
                    <a:pt x="1559801" y="0"/>
                  </a:lnTo>
                  <a:close/>
                </a:path>
              </a:pathLst>
            </a:custGeom>
            <a:solidFill>
              <a:srgbClr val="F79F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473600" y="84921"/>
              <a:ext cx="533400" cy="654050"/>
            </a:xfrm>
            <a:custGeom>
              <a:avLst/>
              <a:gdLst/>
              <a:ahLst/>
              <a:cxnLst/>
              <a:rect l="l" t="t" r="r" b="b"/>
              <a:pathLst>
                <a:path w="533400" h="654050">
                  <a:moveTo>
                    <a:pt x="533159" y="0"/>
                  </a:moveTo>
                  <a:lnTo>
                    <a:pt x="0" y="0"/>
                  </a:lnTo>
                  <a:lnTo>
                    <a:pt x="0" y="653507"/>
                  </a:lnTo>
                  <a:lnTo>
                    <a:pt x="533160" y="653508"/>
                  </a:lnTo>
                  <a:lnTo>
                    <a:pt x="533159" y="0"/>
                  </a:lnTo>
                  <a:close/>
                </a:path>
              </a:pathLst>
            </a:custGeom>
            <a:solidFill>
              <a:srgbClr val="FFD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75538" y="159407"/>
              <a:ext cx="115162" cy="11513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89911" y="348541"/>
              <a:ext cx="94501" cy="9429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6597925" y="531568"/>
              <a:ext cx="283210" cy="139700"/>
            </a:xfrm>
            <a:custGeom>
              <a:avLst/>
              <a:gdLst/>
              <a:ahLst/>
              <a:cxnLst/>
              <a:rect l="l" t="t" r="r" b="b"/>
              <a:pathLst>
                <a:path w="283209" h="139700">
                  <a:moveTo>
                    <a:pt x="282785" y="0"/>
                  </a:moveTo>
                  <a:lnTo>
                    <a:pt x="0" y="0"/>
                  </a:lnTo>
                  <a:lnTo>
                    <a:pt x="7685" y="44063"/>
                  </a:lnTo>
                  <a:lnTo>
                    <a:pt x="27935" y="82279"/>
                  </a:lnTo>
                  <a:lnTo>
                    <a:pt x="58481" y="112382"/>
                  </a:lnTo>
                  <a:lnTo>
                    <a:pt x="97056" y="132105"/>
                  </a:lnTo>
                  <a:lnTo>
                    <a:pt x="141392" y="139182"/>
                  </a:lnTo>
                  <a:lnTo>
                    <a:pt x="185728" y="132105"/>
                  </a:lnTo>
                  <a:lnTo>
                    <a:pt x="224303" y="112382"/>
                  </a:lnTo>
                  <a:lnTo>
                    <a:pt x="254850" y="82279"/>
                  </a:lnTo>
                  <a:lnTo>
                    <a:pt x="275100" y="44063"/>
                  </a:lnTo>
                  <a:lnTo>
                    <a:pt x="282785" y="0"/>
                  </a:lnTo>
                  <a:close/>
                </a:path>
              </a:pathLst>
            </a:custGeom>
            <a:solidFill>
              <a:srgbClr val="3C405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836" y="72029"/>
            <a:ext cx="3040924" cy="2386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3923" y="2042770"/>
            <a:ext cx="17042130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5"/>
              </a:spcBef>
            </a:pPr>
            <a:r>
              <a:rPr dirty="0" sz="4300" spc="-270">
                <a:latin typeface="Arial Black"/>
                <a:cs typeface="Arial Black"/>
              </a:rPr>
              <a:t>Tokoh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190">
                <a:latin typeface="Arial Black"/>
                <a:cs typeface="Arial Black"/>
              </a:rPr>
              <a:t>dalam</a:t>
            </a:r>
            <a:r>
              <a:rPr dirty="0" sz="4300" spc="-265">
                <a:latin typeface="Arial Black"/>
                <a:cs typeface="Arial Black"/>
              </a:rPr>
              <a:t> </a:t>
            </a:r>
            <a:r>
              <a:rPr dirty="0" sz="4300" spc="-240">
                <a:latin typeface="Arial Black"/>
                <a:cs typeface="Arial Black"/>
              </a:rPr>
              <a:t>cerita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195">
                <a:latin typeface="Arial Black"/>
                <a:cs typeface="Arial Black"/>
              </a:rPr>
              <a:t>dapat</a:t>
            </a:r>
            <a:r>
              <a:rPr dirty="0" sz="4300" spc="-305">
                <a:latin typeface="Arial Black"/>
                <a:cs typeface="Arial Black"/>
              </a:rPr>
              <a:t> </a:t>
            </a:r>
            <a:r>
              <a:rPr dirty="0" sz="4300" spc="-190">
                <a:latin typeface="Arial Black"/>
                <a:cs typeface="Arial Black"/>
              </a:rPr>
              <a:t>dibedakan</a:t>
            </a:r>
            <a:r>
              <a:rPr dirty="0" sz="4300" spc="-275">
                <a:latin typeface="Arial Black"/>
                <a:cs typeface="Arial Black"/>
              </a:rPr>
              <a:t> </a:t>
            </a:r>
            <a:r>
              <a:rPr dirty="0" sz="4300" spc="-165">
                <a:latin typeface="Arial Black"/>
                <a:cs typeface="Arial Black"/>
              </a:rPr>
              <a:t>menjadi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185">
                <a:latin typeface="Arial Black"/>
                <a:cs typeface="Arial Black"/>
              </a:rPr>
              <a:t>dua,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155">
                <a:latin typeface="Arial Black"/>
                <a:cs typeface="Arial Black"/>
              </a:rPr>
              <a:t>yaitu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70">
                <a:latin typeface="Arial Black"/>
                <a:cs typeface="Arial Black"/>
              </a:rPr>
              <a:t>tokoh </a:t>
            </a:r>
            <a:r>
              <a:rPr dirty="0" sz="4300" spc="-155">
                <a:latin typeface="Arial Black"/>
                <a:cs typeface="Arial Black"/>
              </a:rPr>
              <a:t>utama</a:t>
            </a:r>
            <a:r>
              <a:rPr dirty="0" sz="4300" spc="-285">
                <a:latin typeface="Arial Black"/>
                <a:cs typeface="Arial Black"/>
              </a:rPr>
              <a:t> </a:t>
            </a:r>
            <a:r>
              <a:rPr dirty="0" sz="4300" spc="-185">
                <a:latin typeface="Arial Black"/>
                <a:cs typeface="Arial Black"/>
              </a:rPr>
              <a:t>dan</a:t>
            </a:r>
            <a:r>
              <a:rPr dirty="0" sz="4300" spc="-295">
                <a:latin typeface="Arial Black"/>
                <a:cs typeface="Arial Black"/>
              </a:rPr>
              <a:t> </a:t>
            </a:r>
            <a:r>
              <a:rPr dirty="0" sz="4300" spc="-160">
                <a:latin typeface="Arial Black"/>
                <a:cs typeface="Arial Black"/>
              </a:rPr>
              <a:t>tokoh</a:t>
            </a:r>
            <a:r>
              <a:rPr dirty="0" sz="4300" spc="-300">
                <a:latin typeface="Arial Black"/>
                <a:cs typeface="Arial Black"/>
              </a:rPr>
              <a:t> </a:t>
            </a:r>
            <a:r>
              <a:rPr dirty="0" sz="4300" spc="-60">
                <a:latin typeface="Arial Black"/>
                <a:cs typeface="Arial Black"/>
              </a:rPr>
              <a:t>pendukung.</a:t>
            </a:r>
            <a:endParaRPr sz="4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4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4300" spc="-305">
                <a:latin typeface="Arial Black"/>
                <a:cs typeface="Arial Black"/>
              </a:rPr>
              <a:t>Cara</a:t>
            </a:r>
            <a:r>
              <a:rPr dirty="0" sz="4300" spc="-300">
                <a:latin typeface="Arial Black"/>
                <a:cs typeface="Arial Black"/>
              </a:rPr>
              <a:t> </a:t>
            </a:r>
            <a:r>
              <a:rPr dirty="0" sz="4300" spc="-155">
                <a:latin typeface="Arial Black"/>
                <a:cs typeface="Arial Black"/>
              </a:rPr>
              <a:t>menentukan</a:t>
            </a:r>
            <a:r>
              <a:rPr dirty="0" sz="4300" spc="-300">
                <a:latin typeface="Arial Black"/>
                <a:cs typeface="Arial Black"/>
              </a:rPr>
              <a:t> </a:t>
            </a:r>
            <a:r>
              <a:rPr dirty="0" sz="4300" spc="-165">
                <a:latin typeface="Arial Black"/>
                <a:cs typeface="Arial Black"/>
              </a:rPr>
              <a:t>tokoh</a:t>
            </a:r>
            <a:r>
              <a:rPr dirty="0" sz="4300" spc="-300">
                <a:latin typeface="Arial Black"/>
                <a:cs typeface="Arial Black"/>
              </a:rPr>
              <a:t> </a:t>
            </a:r>
            <a:r>
              <a:rPr dirty="0" sz="4300" spc="-10">
                <a:latin typeface="Arial Black"/>
                <a:cs typeface="Arial Black"/>
              </a:rPr>
              <a:t>utama</a:t>
            </a:r>
            <a:endParaRPr sz="4300">
              <a:latin typeface="Arial Black"/>
              <a:cs typeface="Arial Black"/>
            </a:endParaRPr>
          </a:p>
          <a:p>
            <a:pPr marL="940435" indent="-46355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940435" algn="l"/>
              </a:tabLst>
            </a:pPr>
            <a:r>
              <a:rPr dirty="0" sz="4300" spc="-200">
                <a:latin typeface="Arial Black"/>
                <a:cs typeface="Arial Black"/>
              </a:rPr>
              <a:t>Lihat</a:t>
            </a:r>
            <a:r>
              <a:rPr dirty="0" sz="4300" spc="-315">
                <a:latin typeface="Arial Black"/>
                <a:cs typeface="Arial Black"/>
              </a:rPr>
              <a:t> </a:t>
            </a:r>
            <a:r>
              <a:rPr dirty="0" sz="4300" spc="-200">
                <a:latin typeface="Arial Black"/>
                <a:cs typeface="Arial Black"/>
              </a:rPr>
              <a:t>nama</a:t>
            </a:r>
            <a:r>
              <a:rPr dirty="0" sz="4300" spc="-275">
                <a:latin typeface="Arial Black"/>
                <a:cs typeface="Arial Black"/>
              </a:rPr>
              <a:t> </a:t>
            </a:r>
            <a:r>
              <a:rPr dirty="0" sz="4300" spc="-165">
                <a:latin typeface="Arial Black"/>
                <a:cs typeface="Arial Black"/>
              </a:rPr>
              <a:t>tokoh</a:t>
            </a:r>
            <a:r>
              <a:rPr dirty="0" sz="4300" spc="-295">
                <a:latin typeface="Arial Black"/>
                <a:cs typeface="Arial Black"/>
              </a:rPr>
              <a:t> </a:t>
            </a:r>
            <a:r>
              <a:rPr dirty="0" sz="4300" spc="-254">
                <a:latin typeface="Arial Black"/>
                <a:cs typeface="Arial Black"/>
              </a:rPr>
              <a:t>yang</a:t>
            </a:r>
            <a:r>
              <a:rPr dirty="0" sz="4300" spc="-300">
                <a:latin typeface="Arial Black"/>
                <a:cs typeface="Arial Black"/>
              </a:rPr>
              <a:t> </a:t>
            </a:r>
            <a:r>
              <a:rPr dirty="0" sz="4300" spc="-200">
                <a:latin typeface="Arial Black"/>
                <a:cs typeface="Arial Black"/>
              </a:rPr>
              <a:t>paling</a:t>
            </a:r>
            <a:r>
              <a:rPr dirty="0" sz="4300" spc="-275">
                <a:latin typeface="Arial Black"/>
                <a:cs typeface="Arial Black"/>
              </a:rPr>
              <a:t> </a:t>
            </a:r>
            <a:r>
              <a:rPr dirty="0" sz="4300" spc="-245">
                <a:latin typeface="Arial Black"/>
                <a:cs typeface="Arial Black"/>
              </a:rPr>
              <a:t>sering</a:t>
            </a:r>
            <a:r>
              <a:rPr dirty="0" sz="4300" spc="-300">
                <a:latin typeface="Arial Black"/>
                <a:cs typeface="Arial Black"/>
              </a:rPr>
              <a:t> </a:t>
            </a:r>
            <a:r>
              <a:rPr dirty="0" sz="4300" spc="-10">
                <a:latin typeface="Arial Black"/>
                <a:cs typeface="Arial Black"/>
              </a:rPr>
              <a:t>muncul</a:t>
            </a:r>
            <a:endParaRPr sz="4300">
              <a:latin typeface="Arial Black"/>
              <a:cs typeface="Arial Black"/>
            </a:endParaRPr>
          </a:p>
          <a:p>
            <a:pPr marL="940435" indent="-46355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940435" algn="l"/>
              </a:tabLst>
            </a:pPr>
            <a:r>
              <a:rPr dirty="0" sz="4300" spc="-165">
                <a:latin typeface="Arial Black"/>
                <a:cs typeface="Arial Black"/>
              </a:rPr>
              <a:t>tokoh</a:t>
            </a:r>
            <a:r>
              <a:rPr dirty="0" sz="4300" spc="-295">
                <a:latin typeface="Arial Black"/>
                <a:cs typeface="Arial Black"/>
              </a:rPr>
              <a:t> </a:t>
            </a:r>
            <a:r>
              <a:rPr dirty="0" sz="4300" spc="-155">
                <a:latin typeface="Arial Black"/>
                <a:cs typeface="Arial Black"/>
              </a:rPr>
              <a:t>utama</a:t>
            </a:r>
            <a:r>
              <a:rPr dirty="0" sz="4300" spc="-280">
                <a:latin typeface="Arial Black"/>
                <a:cs typeface="Arial Black"/>
              </a:rPr>
              <a:t> </a:t>
            </a:r>
            <a:r>
              <a:rPr dirty="0" sz="4300" spc="-240">
                <a:latin typeface="Arial Black"/>
                <a:cs typeface="Arial Black"/>
              </a:rPr>
              <a:t>pasti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150">
                <a:latin typeface="Arial Black"/>
                <a:cs typeface="Arial Black"/>
              </a:rPr>
              <a:t>punya</a:t>
            </a:r>
            <a:r>
              <a:rPr dirty="0" sz="4300" spc="-280">
                <a:latin typeface="Arial Black"/>
                <a:cs typeface="Arial Black"/>
              </a:rPr>
              <a:t> </a:t>
            </a:r>
            <a:r>
              <a:rPr dirty="0" sz="4300" spc="-170">
                <a:latin typeface="Arial Black"/>
                <a:cs typeface="Arial Black"/>
              </a:rPr>
              <a:t>peran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254">
                <a:latin typeface="Arial Black"/>
                <a:cs typeface="Arial Black"/>
              </a:rPr>
              <a:t>yang</a:t>
            </a:r>
            <a:r>
              <a:rPr dirty="0" sz="4300" spc="-295">
                <a:latin typeface="Arial Black"/>
                <a:cs typeface="Arial Black"/>
              </a:rPr>
              <a:t> </a:t>
            </a:r>
            <a:r>
              <a:rPr dirty="0" sz="4300" spc="-180">
                <a:latin typeface="Arial Black"/>
                <a:cs typeface="Arial Black"/>
              </a:rPr>
              <a:t>penting</a:t>
            </a:r>
            <a:r>
              <a:rPr dirty="0" sz="4300" spc="-290">
                <a:latin typeface="Arial Black"/>
                <a:cs typeface="Arial Black"/>
              </a:rPr>
              <a:t> </a:t>
            </a:r>
            <a:r>
              <a:rPr dirty="0" sz="4300" spc="-210">
                <a:latin typeface="Arial Black"/>
                <a:cs typeface="Arial Black"/>
              </a:rPr>
              <a:t>dalam</a:t>
            </a:r>
            <a:r>
              <a:rPr dirty="0" sz="4300" spc="-270">
                <a:latin typeface="Arial Black"/>
                <a:cs typeface="Arial Black"/>
              </a:rPr>
              <a:t> </a:t>
            </a:r>
            <a:r>
              <a:rPr dirty="0" sz="4300" spc="-10">
                <a:latin typeface="Arial Black"/>
                <a:cs typeface="Arial Black"/>
              </a:rPr>
              <a:t>cerita</a:t>
            </a:r>
            <a:endParaRPr sz="43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7528558"/>
            <a:ext cx="16230600" cy="2758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47446"/>
            <a:ext cx="16670019" cy="695515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258445">
              <a:lnSpc>
                <a:spcPct val="100000"/>
              </a:lnSpc>
              <a:spcBef>
                <a:spcPts val="1010"/>
              </a:spcBef>
            </a:pPr>
            <a:r>
              <a:rPr dirty="0" sz="4400" spc="-215">
                <a:latin typeface="Arial Black"/>
                <a:cs typeface="Arial Black"/>
              </a:rPr>
              <a:t>Latar</a:t>
            </a:r>
            <a:r>
              <a:rPr dirty="0" sz="4400" spc="-290">
                <a:latin typeface="Arial Black"/>
                <a:cs typeface="Arial Black"/>
              </a:rPr>
              <a:t> </a:t>
            </a:r>
            <a:r>
              <a:rPr dirty="0" sz="4400" spc="-240">
                <a:latin typeface="Arial Black"/>
                <a:cs typeface="Arial Black"/>
              </a:rPr>
              <a:t>cerita</a:t>
            </a:r>
            <a:r>
              <a:rPr dirty="0" sz="4400" spc="-300">
                <a:latin typeface="Arial Black"/>
                <a:cs typeface="Arial Black"/>
              </a:rPr>
              <a:t> </a:t>
            </a:r>
            <a:r>
              <a:rPr dirty="0" sz="4400" spc="-204">
                <a:latin typeface="Arial Black"/>
                <a:cs typeface="Arial Black"/>
              </a:rPr>
              <a:t>dibedakan</a:t>
            </a:r>
            <a:r>
              <a:rPr dirty="0" sz="4400" spc="-300">
                <a:latin typeface="Arial Black"/>
                <a:cs typeface="Arial Black"/>
              </a:rPr>
              <a:t> </a:t>
            </a:r>
            <a:r>
              <a:rPr dirty="0" sz="4400" spc="-175">
                <a:latin typeface="Arial Black"/>
                <a:cs typeface="Arial Black"/>
              </a:rPr>
              <a:t>menjadi</a:t>
            </a:r>
            <a:r>
              <a:rPr dirty="0" sz="4400" spc="-315">
                <a:latin typeface="Arial Black"/>
                <a:cs typeface="Arial Black"/>
              </a:rPr>
              <a:t> </a:t>
            </a:r>
            <a:r>
              <a:rPr dirty="0" sz="4400" spc="-190">
                <a:latin typeface="Arial Black"/>
                <a:cs typeface="Arial Black"/>
              </a:rPr>
              <a:t>dua,</a:t>
            </a:r>
            <a:r>
              <a:rPr dirty="0" sz="4400" spc="-290">
                <a:latin typeface="Arial Black"/>
                <a:cs typeface="Arial Black"/>
              </a:rPr>
              <a:t> </a:t>
            </a:r>
            <a:r>
              <a:rPr dirty="0" sz="4400" spc="-10">
                <a:latin typeface="Arial Black"/>
                <a:cs typeface="Arial Black"/>
              </a:rPr>
              <a:t>yaitu:</a:t>
            </a:r>
            <a:endParaRPr sz="4400">
              <a:latin typeface="Arial Black"/>
              <a:cs typeface="Arial Black"/>
            </a:endParaRPr>
          </a:p>
          <a:p>
            <a:pPr marL="1207770" indent="-473709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207770" algn="l"/>
              </a:tabLst>
            </a:pPr>
            <a:r>
              <a:rPr dirty="0" sz="4400" spc="-140">
                <a:latin typeface="Arial Black"/>
                <a:cs typeface="Arial Black"/>
              </a:rPr>
              <a:t>latar</a:t>
            </a:r>
            <a:r>
              <a:rPr dirty="0" sz="4400" spc="-320">
                <a:latin typeface="Arial Black"/>
                <a:cs typeface="Arial Black"/>
              </a:rPr>
              <a:t> </a:t>
            </a:r>
            <a:r>
              <a:rPr dirty="0" sz="4400" spc="-10">
                <a:latin typeface="Arial Black"/>
                <a:cs typeface="Arial Black"/>
              </a:rPr>
              <a:t>tempat</a:t>
            </a:r>
            <a:endParaRPr sz="4400">
              <a:latin typeface="Arial Black"/>
              <a:cs typeface="Arial Black"/>
            </a:endParaRPr>
          </a:p>
          <a:p>
            <a:pPr marL="1207770" indent="-473709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207770" algn="l"/>
              </a:tabLst>
            </a:pPr>
            <a:r>
              <a:rPr dirty="0" sz="4400" spc="-140">
                <a:latin typeface="Arial Black"/>
                <a:cs typeface="Arial Black"/>
              </a:rPr>
              <a:t>latar</a:t>
            </a:r>
            <a:r>
              <a:rPr dirty="0" sz="4400" spc="-320">
                <a:latin typeface="Arial Black"/>
                <a:cs typeface="Arial Black"/>
              </a:rPr>
              <a:t> </a:t>
            </a:r>
            <a:r>
              <a:rPr dirty="0" sz="4400" spc="-10">
                <a:latin typeface="Arial Black"/>
                <a:cs typeface="Arial Black"/>
              </a:rPr>
              <a:t>waktu</a:t>
            </a:r>
            <a:endParaRPr sz="4400">
              <a:latin typeface="Arial Black"/>
              <a:cs typeface="Arial Black"/>
            </a:endParaRPr>
          </a:p>
          <a:p>
            <a:pPr marL="12700" marR="5080">
              <a:lnSpc>
                <a:spcPct val="150900"/>
              </a:lnSpc>
              <a:spcBef>
                <a:spcPts val="1435"/>
              </a:spcBef>
            </a:pPr>
            <a:r>
              <a:rPr dirty="0" sz="4400" spc="-340">
                <a:latin typeface="Arial Black"/>
                <a:cs typeface="Arial Black"/>
              </a:rPr>
              <a:t>Tema</a:t>
            </a:r>
            <a:r>
              <a:rPr dirty="0" sz="4400" spc="-315">
                <a:latin typeface="Arial Black"/>
                <a:cs typeface="Arial Black"/>
              </a:rPr>
              <a:t> </a:t>
            </a:r>
            <a:r>
              <a:rPr dirty="0" sz="4400" spc="-245">
                <a:latin typeface="Arial Black"/>
                <a:cs typeface="Arial Black"/>
              </a:rPr>
              <a:t>cerita</a:t>
            </a:r>
            <a:r>
              <a:rPr dirty="0" sz="4400" spc="-300">
                <a:latin typeface="Arial Black"/>
                <a:cs typeface="Arial Black"/>
              </a:rPr>
              <a:t> </a:t>
            </a:r>
            <a:r>
              <a:rPr dirty="0" sz="4400" spc="-210">
                <a:latin typeface="Arial Black"/>
                <a:cs typeface="Arial Black"/>
              </a:rPr>
              <a:t>adalah</a:t>
            </a:r>
            <a:r>
              <a:rPr dirty="0" sz="4400" spc="-325">
                <a:latin typeface="Arial Black"/>
                <a:cs typeface="Arial Black"/>
              </a:rPr>
              <a:t> </a:t>
            </a:r>
            <a:r>
              <a:rPr dirty="0" sz="4400" spc="-140">
                <a:latin typeface="Arial Black"/>
                <a:cs typeface="Arial Black"/>
              </a:rPr>
              <a:t>unsur</a:t>
            </a:r>
            <a:r>
              <a:rPr dirty="0" sz="4400" spc="-315">
                <a:latin typeface="Arial Black"/>
                <a:cs typeface="Arial Black"/>
              </a:rPr>
              <a:t> </a:t>
            </a:r>
            <a:r>
              <a:rPr dirty="0" sz="4400" spc="-215">
                <a:latin typeface="Arial Black"/>
                <a:cs typeface="Arial Black"/>
              </a:rPr>
              <a:t>pokok</a:t>
            </a:r>
            <a:r>
              <a:rPr dirty="0" sz="4400" spc="-335">
                <a:latin typeface="Arial Black"/>
                <a:cs typeface="Arial Black"/>
              </a:rPr>
              <a:t> </a:t>
            </a:r>
            <a:r>
              <a:rPr dirty="0" sz="4400" spc="-175">
                <a:latin typeface="Arial Black"/>
                <a:cs typeface="Arial Black"/>
              </a:rPr>
              <a:t>atau</a:t>
            </a:r>
            <a:r>
              <a:rPr dirty="0" sz="4400" spc="-300">
                <a:latin typeface="Arial Black"/>
                <a:cs typeface="Arial Black"/>
              </a:rPr>
              <a:t> </a:t>
            </a:r>
            <a:r>
              <a:rPr dirty="0" sz="4400" spc="-225">
                <a:latin typeface="Arial Black"/>
                <a:cs typeface="Arial Black"/>
              </a:rPr>
              <a:t>ide</a:t>
            </a:r>
            <a:r>
              <a:rPr dirty="0" sz="4400" spc="-330">
                <a:latin typeface="Arial Black"/>
                <a:cs typeface="Arial Black"/>
              </a:rPr>
              <a:t> </a:t>
            </a:r>
            <a:r>
              <a:rPr dirty="0" sz="4400" spc="-210">
                <a:latin typeface="Arial Black"/>
                <a:cs typeface="Arial Black"/>
              </a:rPr>
              <a:t>poko</a:t>
            </a:r>
            <a:r>
              <a:rPr dirty="0" sz="4400" spc="-315">
                <a:latin typeface="Arial Black"/>
                <a:cs typeface="Arial Black"/>
              </a:rPr>
              <a:t> </a:t>
            </a:r>
            <a:r>
              <a:rPr dirty="0" sz="4400" spc="-210">
                <a:latin typeface="Arial Black"/>
                <a:cs typeface="Arial Black"/>
              </a:rPr>
              <a:t>dalam</a:t>
            </a:r>
            <a:r>
              <a:rPr dirty="0" sz="4400" spc="-325">
                <a:latin typeface="Arial Black"/>
                <a:cs typeface="Arial Black"/>
              </a:rPr>
              <a:t> </a:t>
            </a:r>
            <a:r>
              <a:rPr dirty="0" sz="4400" spc="-135">
                <a:latin typeface="Arial Black"/>
                <a:cs typeface="Arial Black"/>
              </a:rPr>
              <a:t>cerita </a:t>
            </a:r>
            <a:r>
              <a:rPr dirty="0" sz="4400" spc="-155">
                <a:latin typeface="Arial Black"/>
                <a:cs typeface="Arial Black"/>
              </a:rPr>
              <a:t>Alur</a:t>
            </a:r>
            <a:r>
              <a:rPr dirty="0" sz="4400" spc="-315">
                <a:latin typeface="Arial Black"/>
                <a:cs typeface="Arial Black"/>
              </a:rPr>
              <a:t> </a:t>
            </a:r>
            <a:r>
              <a:rPr dirty="0" sz="4400" spc="-170">
                <a:latin typeface="Arial Black"/>
                <a:cs typeface="Arial Black"/>
              </a:rPr>
              <a:t>atau</a:t>
            </a:r>
            <a:r>
              <a:rPr dirty="0" sz="4400" spc="-315">
                <a:latin typeface="Arial Black"/>
                <a:cs typeface="Arial Black"/>
              </a:rPr>
              <a:t> </a:t>
            </a:r>
            <a:r>
              <a:rPr dirty="0" sz="4400" spc="-195">
                <a:latin typeface="Arial Black"/>
                <a:cs typeface="Arial Black"/>
              </a:rPr>
              <a:t>jalan</a:t>
            </a:r>
            <a:r>
              <a:rPr dirty="0" sz="4400" spc="-320">
                <a:latin typeface="Arial Black"/>
                <a:cs typeface="Arial Black"/>
              </a:rPr>
              <a:t> </a:t>
            </a:r>
            <a:r>
              <a:rPr dirty="0" sz="4400" spc="-245">
                <a:latin typeface="Arial Black"/>
                <a:cs typeface="Arial Black"/>
              </a:rPr>
              <a:t>cerita</a:t>
            </a:r>
            <a:r>
              <a:rPr dirty="0" sz="4400" spc="-295">
                <a:latin typeface="Arial Black"/>
                <a:cs typeface="Arial Black"/>
              </a:rPr>
              <a:t> </a:t>
            </a:r>
            <a:r>
              <a:rPr dirty="0" sz="4400" spc="-200">
                <a:latin typeface="Arial Black"/>
                <a:cs typeface="Arial Black"/>
              </a:rPr>
              <a:t>dapat</a:t>
            </a:r>
            <a:r>
              <a:rPr dirty="0" sz="4400" spc="-295">
                <a:latin typeface="Arial Black"/>
                <a:cs typeface="Arial Black"/>
              </a:rPr>
              <a:t> </a:t>
            </a:r>
            <a:r>
              <a:rPr dirty="0" sz="4400" spc="-235">
                <a:latin typeface="Arial Black"/>
                <a:cs typeface="Arial Black"/>
              </a:rPr>
              <a:t>dibagi</a:t>
            </a:r>
            <a:r>
              <a:rPr dirty="0" sz="4400" spc="-310">
                <a:latin typeface="Arial Black"/>
                <a:cs typeface="Arial Black"/>
              </a:rPr>
              <a:t> </a:t>
            </a:r>
            <a:r>
              <a:rPr dirty="0" sz="4400" spc="-175">
                <a:latin typeface="Arial Black"/>
                <a:cs typeface="Arial Black"/>
              </a:rPr>
              <a:t>menjadi</a:t>
            </a:r>
            <a:r>
              <a:rPr dirty="0" sz="4400" spc="-340">
                <a:latin typeface="Arial Black"/>
                <a:cs typeface="Arial Black"/>
              </a:rPr>
              <a:t> </a:t>
            </a:r>
            <a:r>
              <a:rPr dirty="0" sz="4400" spc="-65">
                <a:latin typeface="Arial Black"/>
                <a:cs typeface="Arial Black"/>
              </a:rPr>
              <a:t>tiga,yaitu:</a:t>
            </a:r>
            <a:endParaRPr sz="4400">
              <a:latin typeface="Arial Black"/>
              <a:cs typeface="Arial Black"/>
            </a:endParaRPr>
          </a:p>
          <a:p>
            <a:pPr marL="962025" indent="-47434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962025" algn="l"/>
              </a:tabLst>
            </a:pPr>
            <a:r>
              <a:rPr dirty="0" sz="4400" spc="-155">
                <a:latin typeface="Arial Black"/>
                <a:cs typeface="Arial Black"/>
              </a:rPr>
              <a:t>Alur</a:t>
            </a:r>
            <a:r>
              <a:rPr dirty="0" sz="4400" spc="-330">
                <a:latin typeface="Arial Black"/>
                <a:cs typeface="Arial Black"/>
              </a:rPr>
              <a:t> </a:t>
            </a:r>
            <a:r>
              <a:rPr dirty="0" sz="4400" spc="-20">
                <a:latin typeface="Arial Black"/>
                <a:cs typeface="Arial Black"/>
              </a:rPr>
              <a:t>maju</a:t>
            </a:r>
            <a:endParaRPr sz="4400">
              <a:latin typeface="Arial Black"/>
              <a:cs typeface="Arial Black"/>
            </a:endParaRPr>
          </a:p>
          <a:p>
            <a:pPr marL="962025" indent="-47434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962025" algn="l"/>
              </a:tabLst>
            </a:pPr>
            <a:r>
              <a:rPr dirty="0" sz="4400" spc="-155">
                <a:latin typeface="Arial Black"/>
                <a:cs typeface="Arial Black"/>
              </a:rPr>
              <a:t>Alur</a:t>
            </a:r>
            <a:r>
              <a:rPr dirty="0" sz="4400" spc="-330">
                <a:latin typeface="Arial Black"/>
                <a:cs typeface="Arial Black"/>
              </a:rPr>
              <a:t> </a:t>
            </a:r>
            <a:r>
              <a:rPr dirty="0" sz="4400" spc="-10">
                <a:latin typeface="Arial Black"/>
                <a:cs typeface="Arial Black"/>
              </a:rPr>
              <a:t>mundur</a:t>
            </a:r>
            <a:endParaRPr sz="4400">
              <a:latin typeface="Arial Black"/>
              <a:cs typeface="Arial Black"/>
            </a:endParaRPr>
          </a:p>
          <a:p>
            <a:pPr marL="962025" indent="-47434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962025" algn="l"/>
              </a:tabLst>
            </a:pPr>
            <a:r>
              <a:rPr dirty="0" sz="4400" spc="-155">
                <a:latin typeface="Arial Black"/>
                <a:cs typeface="Arial Black"/>
              </a:rPr>
              <a:t>Alur</a:t>
            </a:r>
            <a:r>
              <a:rPr dirty="0" sz="4400" spc="-330">
                <a:latin typeface="Arial Black"/>
                <a:cs typeface="Arial Black"/>
              </a:rPr>
              <a:t> </a:t>
            </a:r>
            <a:r>
              <a:rPr dirty="0" sz="4400" spc="-65">
                <a:latin typeface="Arial Black"/>
                <a:cs typeface="Arial Black"/>
              </a:rPr>
              <a:t>campuran</a:t>
            </a:r>
            <a:endParaRPr sz="44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796" y="7874506"/>
            <a:ext cx="14193012" cy="24124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804" y="-124892"/>
            <a:ext cx="12374245" cy="14287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15"/>
              <a:t>Alur</a:t>
            </a:r>
            <a:r>
              <a:rPr dirty="0" spc="-665"/>
              <a:t> </a:t>
            </a:r>
            <a:r>
              <a:rPr dirty="0" spc="-345"/>
              <a:t>atau</a:t>
            </a:r>
            <a:r>
              <a:rPr dirty="0" spc="-665"/>
              <a:t> </a:t>
            </a:r>
            <a:r>
              <a:rPr dirty="0" spc="-400"/>
              <a:t>jalan</a:t>
            </a:r>
            <a:r>
              <a:rPr dirty="0" spc="-660"/>
              <a:t> </a:t>
            </a:r>
            <a:r>
              <a:rPr dirty="0" spc="-505"/>
              <a:t>cerita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6640" y="1977949"/>
            <a:ext cx="16511905" cy="6200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3840">
              <a:lnSpc>
                <a:spcPct val="117300"/>
              </a:lnSpc>
              <a:spcBef>
                <a:spcPts val="95"/>
              </a:spcBef>
            </a:pPr>
            <a:r>
              <a:rPr dirty="0" sz="3550" spc="-130">
                <a:latin typeface="Arial Black"/>
                <a:cs typeface="Arial Black"/>
              </a:rPr>
              <a:t>Alur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14">
                <a:latin typeface="Arial Black"/>
                <a:cs typeface="Arial Black"/>
              </a:rPr>
              <a:t>maju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65">
                <a:latin typeface="Arial Black"/>
                <a:cs typeface="Arial Black"/>
              </a:rPr>
              <a:t>adalah</a:t>
            </a:r>
            <a:r>
              <a:rPr dirty="0" sz="3550" spc="-204">
                <a:latin typeface="Arial Black"/>
                <a:cs typeface="Arial Black"/>
              </a:rPr>
              <a:t> </a:t>
            </a:r>
            <a:r>
              <a:rPr dirty="0" sz="3550" spc="-105">
                <a:latin typeface="Arial Black"/>
                <a:cs typeface="Arial Black"/>
              </a:rPr>
              <a:t>alur</a:t>
            </a:r>
            <a:r>
              <a:rPr dirty="0" sz="3550" spc="-225">
                <a:latin typeface="Arial Black"/>
                <a:cs typeface="Arial Black"/>
              </a:rPr>
              <a:t> </a:t>
            </a:r>
            <a:r>
              <a:rPr dirty="0" sz="3550" spc="-215">
                <a:latin typeface="Arial Black"/>
                <a:cs typeface="Arial Black"/>
              </a:rPr>
              <a:t>yang</a:t>
            </a:r>
            <a:r>
              <a:rPr dirty="0" sz="3550" spc="-220">
                <a:latin typeface="Arial Black"/>
                <a:cs typeface="Arial Black"/>
              </a:rPr>
              <a:t> </a:t>
            </a:r>
            <a:r>
              <a:rPr dirty="0" sz="3550" spc="-190">
                <a:latin typeface="Arial Black"/>
                <a:cs typeface="Arial Black"/>
              </a:rPr>
              <a:t>diawali</a:t>
            </a:r>
            <a:r>
              <a:rPr dirty="0" sz="3550" spc="-200">
                <a:latin typeface="Arial Black"/>
                <a:cs typeface="Arial Black"/>
              </a:rPr>
              <a:t> </a:t>
            </a:r>
            <a:r>
              <a:rPr dirty="0" sz="3550" spc="-204">
                <a:latin typeface="Arial Black"/>
                <a:cs typeface="Arial Black"/>
              </a:rPr>
              <a:t>cerita </a:t>
            </a:r>
            <a:r>
              <a:rPr dirty="0" sz="3550" spc="-170">
                <a:latin typeface="Arial Black"/>
                <a:cs typeface="Arial Black"/>
              </a:rPr>
              <a:t>kejadian</a:t>
            </a:r>
            <a:r>
              <a:rPr dirty="0" sz="3550" spc="-220">
                <a:latin typeface="Arial Black"/>
                <a:cs typeface="Arial Black"/>
              </a:rPr>
              <a:t> </a:t>
            </a:r>
            <a:r>
              <a:rPr dirty="0" sz="3550" spc="-235">
                <a:latin typeface="Arial Black"/>
                <a:cs typeface="Arial Black"/>
              </a:rPr>
              <a:t>masa </a:t>
            </a:r>
            <a:r>
              <a:rPr dirty="0" sz="3550" spc="-110">
                <a:latin typeface="Arial Black"/>
                <a:cs typeface="Arial Black"/>
              </a:rPr>
              <a:t>kini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0">
                <a:latin typeface="Arial Black"/>
                <a:cs typeface="Arial Black"/>
              </a:rPr>
              <a:t>dengan </a:t>
            </a:r>
            <a:r>
              <a:rPr dirty="0" sz="3550" spc="-120">
                <a:latin typeface="Arial Black"/>
                <a:cs typeface="Arial Black"/>
              </a:rPr>
              <a:t>konflik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45">
                <a:latin typeface="Arial Black"/>
                <a:cs typeface="Arial Black"/>
              </a:rPr>
              <a:t>datar,</a:t>
            </a:r>
            <a:r>
              <a:rPr dirty="0" sz="3550" spc="-220">
                <a:latin typeface="Arial Black"/>
                <a:cs typeface="Arial Black"/>
              </a:rPr>
              <a:t> </a:t>
            </a:r>
            <a:r>
              <a:rPr dirty="0" sz="3550" spc="-190">
                <a:latin typeface="Arial Black"/>
                <a:cs typeface="Arial Black"/>
              </a:rPr>
              <a:t>pada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85">
                <a:latin typeface="Arial Black"/>
                <a:cs typeface="Arial Black"/>
              </a:rPr>
              <a:t>bagian</a:t>
            </a:r>
            <a:r>
              <a:rPr dirty="0" sz="3550" spc="-200">
                <a:latin typeface="Arial Black"/>
                <a:cs typeface="Arial Black"/>
              </a:rPr>
              <a:t> </a:t>
            </a:r>
            <a:r>
              <a:rPr dirty="0" sz="3550" spc="-170">
                <a:latin typeface="Arial Black"/>
                <a:cs typeface="Arial Black"/>
              </a:rPr>
              <a:t>tengah</a:t>
            </a:r>
            <a:r>
              <a:rPr dirty="0" sz="3550" spc="-215">
                <a:latin typeface="Arial Black"/>
                <a:cs typeface="Arial Black"/>
              </a:rPr>
              <a:t> </a:t>
            </a:r>
            <a:r>
              <a:rPr dirty="0" sz="3550" spc="-120">
                <a:latin typeface="Arial Black"/>
                <a:cs typeface="Arial Black"/>
              </a:rPr>
              <a:t>konflik</a:t>
            </a:r>
            <a:r>
              <a:rPr dirty="0" sz="3550" spc="-245">
                <a:latin typeface="Arial Black"/>
                <a:cs typeface="Arial Black"/>
              </a:rPr>
              <a:t> </a:t>
            </a:r>
            <a:r>
              <a:rPr dirty="0" sz="3550" spc="-130">
                <a:latin typeface="Arial Black"/>
                <a:cs typeface="Arial Black"/>
              </a:rPr>
              <a:t>makin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55">
                <a:latin typeface="Arial Black"/>
                <a:cs typeface="Arial Black"/>
              </a:rPr>
              <a:t>menanjak,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55">
                <a:latin typeface="Arial Black"/>
                <a:cs typeface="Arial Black"/>
              </a:rPr>
              <a:t>dan</a:t>
            </a:r>
            <a:r>
              <a:rPr dirty="0" sz="3550" spc="-220">
                <a:latin typeface="Arial Black"/>
                <a:cs typeface="Arial Black"/>
              </a:rPr>
              <a:t> </a:t>
            </a:r>
            <a:r>
              <a:rPr dirty="0" sz="3550" spc="-20">
                <a:latin typeface="Arial Black"/>
                <a:cs typeface="Arial Black"/>
              </a:rPr>
              <a:t>diakhiri </a:t>
            </a:r>
            <a:r>
              <a:rPr dirty="0" sz="3550" spc="-195">
                <a:latin typeface="Arial Black"/>
                <a:cs typeface="Arial Black"/>
              </a:rPr>
              <a:t>klimaks</a:t>
            </a:r>
            <a:r>
              <a:rPr dirty="0" sz="3550" spc="-245">
                <a:latin typeface="Arial Black"/>
                <a:cs typeface="Arial Black"/>
              </a:rPr>
              <a:t> </a:t>
            </a:r>
            <a:r>
              <a:rPr dirty="0" sz="3550" spc="-195">
                <a:latin typeface="Arial Black"/>
                <a:cs typeface="Arial Black"/>
              </a:rPr>
              <a:t>serta</a:t>
            </a:r>
            <a:r>
              <a:rPr dirty="0" sz="3550" spc="-245">
                <a:latin typeface="Arial Black"/>
                <a:cs typeface="Arial Black"/>
              </a:rPr>
              <a:t> </a:t>
            </a:r>
            <a:r>
              <a:rPr dirty="0" sz="3550" spc="-200">
                <a:latin typeface="Arial Black"/>
                <a:cs typeface="Arial Black"/>
              </a:rPr>
              <a:t>penyelesaian</a:t>
            </a:r>
            <a:r>
              <a:rPr dirty="0" sz="3550" spc="-204">
                <a:latin typeface="Arial Black"/>
                <a:cs typeface="Arial Black"/>
              </a:rPr>
              <a:t> </a:t>
            </a:r>
            <a:r>
              <a:rPr dirty="0" sz="3550" spc="-190">
                <a:latin typeface="Arial Black"/>
                <a:cs typeface="Arial Black"/>
              </a:rPr>
              <a:t>pada</a:t>
            </a:r>
            <a:r>
              <a:rPr dirty="0" sz="3550" spc="-245">
                <a:latin typeface="Arial Black"/>
                <a:cs typeface="Arial Black"/>
              </a:rPr>
              <a:t> </a:t>
            </a:r>
            <a:r>
              <a:rPr dirty="0" sz="3550" spc="-105">
                <a:latin typeface="Arial Black"/>
                <a:cs typeface="Arial Black"/>
              </a:rPr>
              <a:t>akhir</a:t>
            </a:r>
            <a:r>
              <a:rPr dirty="0" sz="3550" spc="-245">
                <a:latin typeface="Arial Black"/>
                <a:cs typeface="Arial Black"/>
              </a:rPr>
              <a:t> </a:t>
            </a:r>
            <a:r>
              <a:rPr dirty="0" sz="3550" spc="-10">
                <a:latin typeface="Arial Black"/>
                <a:cs typeface="Arial Black"/>
              </a:rPr>
              <a:t>cerita.</a:t>
            </a:r>
            <a:endParaRPr sz="3550">
              <a:latin typeface="Arial Black"/>
              <a:cs typeface="Arial Black"/>
            </a:endParaRPr>
          </a:p>
          <a:p>
            <a:pPr marL="12700" marR="5080">
              <a:lnSpc>
                <a:spcPct val="117200"/>
              </a:lnSpc>
              <a:spcBef>
                <a:spcPts val="3965"/>
              </a:spcBef>
            </a:pPr>
            <a:r>
              <a:rPr dirty="0" sz="3550" spc="-130">
                <a:latin typeface="Arial Black"/>
                <a:cs typeface="Arial Black"/>
              </a:rPr>
              <a:t>Alur</a:t>
            </a:r>
            <a:r>
              <a:rPr dirty="0" sz="3550" spc="-240">
                <a:latin typeface="Arial Black"/>
                <a:cs typeface="Arial Black"/>
              </a:rPr>
              <a:t> </a:t>
            </a:r>
            <a:r>
              <a:rPr dirty="0" sz="3550" spc="-50">
                <a:latin typeface="Arial Black"/>
                <a:cs typeface="Arial Black"/>
              </a:rPr>
              <a:t>mundur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65">
                <a:latin typeface="Arial Black"/>
                <a:cs typeface="Arial Black"/>
              </a:rPr>
              <a:t>adalah</a:t>
            </a:r>
            <a:r>
              <a:rPr dirty="0" sz="3550" spc="-210">
                <a:latin typeface="Arial Black"/>
                <a:cs typeface="Arial Black"/>
              </a:rPr>
              <a:t> </a:t>
            </a:r>
            <a:r>
              <a:rPr dirty="0" sz="3550" spc="-105">
                <a:latin typeface="Arial Black"/>
                <a:cs typeface="Arial Black"/>
              </a:rPr>
              <a:t>alur</a:t>
            </a:r>
            <a:r>
              <a:rPr dirty="0" sz="3550" spc="-225">
                <a:latin typeface="Arial Black"/>
                <a:cs typeface="Arial Black"/>
              </a:rPr>
              <a:t> </a:t>
            </a:r>
            <a:r>
              <a:rPr dirty="0" sz="3550" spc="-215">
                <a:latin typeface="Arial Black"/>
                <a:cs typeface="Arial Black"/>
              </a:rPr>
              <a:t>yang</a:t>
            </a:r>
            <a:r>
              <a:rPr dirty="0" sz="3550" spc="-220">
                <a:latin typeface="Arial Black"/>
                <a:cs typeface="Arial Black"/>
              </a:rPr>
              <a:t> </a:t>
            </a:r>
            <a:r>
              <a:rPr dirty="0" sz="3550" spc="-140">
                <a:latin typeface="Arial Black"/>
                <a:cs typeface="Arial Black"/>
              </a:rPr>
              <a:t>dibuka</a:t>
            </a:r>
            <a:r>
              <a:rPr dirty="0" sz="3550" spc="-220">
                <a:latin typeface="Arial Black"/>
                <a:cs typeface="Arial Black"/>
              </a:rPr>
              <a:t> </a:t>
            </a:r>
            <a:r>
              <a:rPr dirty="0" sz="3550" spc="-200">
                <a:latin typeface="Arial Black"/>
                <a:cs typeface="Arial Black"/>
              </a:rPr>
              <a:t>dengan</a:t>
            </a:r>
            <a:r>
              <a:rPr dirty="0" sz="3550" spc="-215">
                <a:latin typeface="Arial Black"/>
                <a:cs typeface="Arial Black"/>
              </a:rPr>
              <a:t> </a:t>
            </a:r>
            <a:r>
              <a:rPr dirty="0" sz="3550" spc="-185">
                <a:latin typeface="Arial Black"/>
                <a:cs typeface="Arial Black"/>
              </a:rPr>
              <a:t>penceritaan</a:t>
            </a:r>
            <a:r>
              <a:rPr dirty="0" sz="3550" spc="-204">
                <a:latin typeface="Arial Black"/>
                <a:cs typeface="Arial Black"/>
              </a:rPr>
              <a:t> </a:t>
            </a:r>
            <a:r>
              <a:rPr dirty="0" sz="3550" spc="-170">
                <a:latin typeface="Arial Black"/>
                <a:cs typeface="Arial Black"/>
              </a:rPr>
              <a:t>kejadian</a:t>
            </a:r>
            <a:r>
              <a:rPr dirty="0" sz="3550" spc="-220">
                <a:latin typeface="Arial Black"/>
                <a:cs typeface="Arial Black"/>
              </a:rPr>
              <a:t> </a:t>
            </a:r>
            <a:r>
              <a:rPr dirty="0" sz="3550" spc="-20">
                <a:latin typeface="Arial Black"/>
                <a:cs typeface="Arial Black"/>
              </a:rPr>
              <a:t>masa </a:t>
            </a:r>
            <a:r>
              <a:rPr dirty="0" sz="3550" spc="-155">
                <a:latin typeface="Arial Black"/>
                <a:cs typeface="Arial Black"/>
              </a:rPr>
              <a:t>lampau</a:t>
            </a:r>
            <a:r>
              <a:rPr dirty="0" sz="3550" spc="-215">
                <a:latin typeface="Arial Black"/>
                <a:cs typeface="Arial Black"/>
              </a:rPr>
              <a:t> </a:t>
            </a:r>
            <a:r>
              <a:rPr dirty="0" sz="3550" spc="-135">
                <a:latin typeface="Arial Black"/>
                <a:cs typeface="Arial Black"/>
              </a:rPr>
              <a:t>di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245">
                <a:latin typeface="Arial Black"/>
                <a:cs typeface="Arial Black"/>
              </a:rPr>
              <a:t>awal</a:t>
            </a:r>
            <a:r>
              <a:rPr dirty="0" sz="3550" spc="-210">
                <a:latin typeface="Arial Black"/>
                <a:cs typeface="Arial Black"/>
              </a:rPr>
              <a:t> </a:t>
            </a:r>
            <a:r>
              <a:rPr dirty="0" sz="3550" spc="-204">
                <a:latin typeface="Arial Black"/>
                <a:cs typeface="Arial Black"/>
              </a:rPr>
              <a:t>cerita </a:t>
            </a:r>
            <a:r>
              <a:rPr dirty="0" sz="3550" spc="-155">
                <a:latin typeface="Arial Black"/>
                <a:cs typeface="Arial Black"/>
              </a:rPr>
              <a:t>dan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210">
                <a:latin typeface="Arial Black"/>
                <a:cs typeface="Arial Black"/>
              </a:rPr>
              <a:t>diselesaikan</a:t>
            </a:r>
            <a:r>
              <a:rPr dirty="0" sz="3550" spc="-204">
                <a:latin typeface="Arial Black"/>
                <a:cs typeface="Arial Black"/>
              </a:rPr>
              <a:t> </a:t>
            </a:r>
            <a:r>
              <a:rPr dirty="0" sz="3550" spc="-200">
                <a:latin typeface="Arial Black"/>
                <a:cs typeface="Arial Black"/>
              </a:rPr>
              <a:t>dengan</a:t>
            </a:r>
            <a:r>
              <a:rPr dirty="0" sz="3550" spc="-210">
                <a:latin typeface="Arial Black"/>
                <a:cs typeface="Arial Black"/>
              </a:rPr>
              <a:t> </a:t>
            </a:r>
            <a:r>
              <a:rPr dirty="0" sz="3550" spc="-120">
                <a:latin typeface="Arial Black"/>
                <a:cs typeface="Arial Black"/>
              </a:rPr>
              <a:t>konflik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90">
                <a:latin typeface="Arial Black"/>
                <a:cs typeface="Arial Black"/>
              </a:rPr>
              <a:t>pada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250">
                <a:latin typeface="Arial Black"/>
                <a:cs typeface="Arial Black"/>
              </a:rPr>
              <a:t>masa</a:t>
            </a:r>
            <a:r>
              <a:rPr dirty="0" sz="3550" spc="-235">
                <a:latin typeface="Arial Black"/>
                <a:cs typeface="Arial Black"/>
              </a:rPr>
              <a:t> </a:t>
            </a:r>
            <a:r>
              <a:rPr dirty="0" sz="3550" spc="-10">
                <a:latin typeface="Arial Black"/>
                <a:cs typeface="Arial Black"/>
              </a:rPr>
              <a:t>kini.</a:t>
            </a:r>
            <a:endParaRPr sz="35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690"/>
              </a:spcBef>
            </a:pPr>
            <a:endParaRPr sz="3550">
              <a:latin typeface="Arial Black"/>
              <a:cs typeface="Arial Black"/>
            </a:endParaRPr>
          </a:p>
          <a:p>
            <a:pPr marL="12700" marR="345440">
              <a:lnSpc>
                <a:spcPct val="115599"/>
              </a:lnSpc>
            </a:pPr>
            <a:r>
              <a:rPr dirty="0" sz="3600" spc="-125">
                <a:latin typeface="Arial Black"/>
                <a:cs typeface="Arial Black"/>
              </a:rPr>
              <a:t>Alur</a:t>
            </a:r>
            <a:r>
              <a:rPr dirty="0" sz="3600" spc="-229">
                <a:latin typeface="Arial Black"/>
                <a:cs typeface="Arial Black"/>
              </a:rPr>
              <a:t> </a:t>
            </a:r>
            <a:r>
              <a:rPr dirty="0" sz="3600" spc="-165">
                <a:latin typeface="Arial Black"/>
                <a:cs typeface="Arial Black"/>
              </a:rPr>
              <a:t>campuran</a:t>
            </a:r>
            <a:r>
              <a:rPr dirty="0" sz="3600" spc="-229">
                <a:latin typeface="Arial Black"/>
                <a:cs typeface="Arial Black"/>
              </a:rPr>
              <a:t> </a:t>
            </a:r>
            <a:r>
              <a:rPr dirty="0" sz="3600" spc="-190">
                <a:latin typeface="Arial Black"/>
                <a:cs typeface="Arial Black"/>
              </a:rPr>
              <a:t>(</a:t>
            </a:r>
            <a:r>
              <a:rPr dirty="0" sz="3600" spc="-235">
                <a:latin typeface="Arial Black"/>
                <a:cs typeface="Arial Black"/>
              </a:rPr>
              <a:t> </a:t>
            </a:r>
            <a:r>
              <a:rPr dirty="0" sz="3600" spc="-114">
                <a:latin typeface="Arial Black"/>
                <a:cs typeface="Arial Black"/>
              </a:rPr>
              <a:t>maju-</a:t>
            </a:r>
            <a:r>
              <a:rPr dirty="0" sz="3600" spc="-80">
                <a:latin typeface="Arial Black"/>
                <a:cs typeface="Arial Black"/>
              </a:rPr>
              <a:t>mundur)</a:t>
            </a:r>
            <a:r>
              <a:rPr dirty="0" sz="3600" spc="-265">
                <a:latin typeface="Arial Black"/>
                <a:cs typeface="Arial Black"/>
              </a:rPr>
              <a:t> </a:t>
            </a:r>
            <a:r>
              <a:rPr dirty="0" sz="3600" spc="-185">
                <a:latin typeface="Arial Black"/>
                <a:cs typeface="Arial Black"/>
              </a:rPr>
              <a:t>adalah</a:t>
            </a:r>
            <a:r>
              <a:rPr dirty="0" sz="3600" spc="-229">
                <a:latin typeface="Arial Black"/>
                <a:cs typeface="Arial Black"/>
              </a:rPr>
              <a:t> </a:t>
            </a:r>
            <a:r>
              <a:rPr dirty="0" sz="3600" spc="-100">
                <a:latin typeface="Arial Black"/>
                <a:cs typeface="Arial Black"/>
              </a:rPr>
              <a:t>alur</a:t>
            </a:r>
            <a:r>
              <a:rPr dirty="0" sz="3600" spc="-229">
                <a:latin typeface="Arial Black"/>
                <a:cs typeface="Arial Black"/>
              </a:rPr>
              <a:t> </a:t>
            </a:r>
            <a:r>
              <a:rPr dirty="0" sz="3600" spc="-220">
                <a:latin typeface="Arial Black"/>
                <a:cs typeface="Arial Black"/>
              </a:rPr>
              <a:t>yang</a:t>
            </a:r>
            <a:r>
              <a:rPr dirty="0" sz="3600" spc="-225">
                <a:latin typeface="Arial Black"/>
                <a:cs typeface="Arial Black"/>
              </a:rPr>
              <a:t> </a:t>
            </a:r>
            <a:r>
              <a:rPr dirty="0" sz="3600" spc="-165">
                <a:latin typeface="Arial Black"/>
                <a:cs typeface="Arial Black"/>
              </a:rPr>
              <a:t>mencampurkan</a:t>
            </a:r>
            <a:r>
              <a:rPr dirty="0" sz="3600" spc="-254">
                <a:latin typeface="Arial Black"/>
                <a:cs typeface="Arial Black"/>
              </a:rPr>
              <a:t> </a:t>
            </a:r>
            <a:r>
              <a:rPr dirty="0" sz="3600" spc="-65">
                <a:latin typeface="Arial Black"/>
                <a:cs typeface="Arial Black"/>
              </a:rPr>
              <a:t>kisah </a:t>
            </a:r>
            <a:r>
              <a:rPr dirty="0" sz="3600" spc="-175">
                <a:latin typeface="Arial Black"/>
                <a:cs typeface="Arial Black"/>
              </a:rPr>
              <a:t>kejadian</a:t>
            </a:r>
            <a:r>
              <a:rPr dirty="0" sz="3600" spc="-254">
                <a:latin typeface="Arial Black"/>
                <a:cs typeface="Arial Black"/>
              </a:rPr>
              <a:t> </a:t>
            </a:r>
            <a:r>
              <a:rPr dirty="0" sz="3600" spc="-245">
                <a:latin typeface="Arial Black"/>
                <a:cs typeface="Arial Black"/>
              </a:rPr>
              <a:t>masa</a:t>
            </a:r>
            <a:r>
              <a:rPr dirty="0" sz="3600" spc="-270">
                <a:latin typeface="Arial Black"/>
                <a:cs typeface="Arial Black"/>
              </a:rPr>
              <a:t> </a:t>
            </a:r>
            <a:r>
              <a:rPr dirty="0" sz="3600" spc="-120">
                <a:latin typeface="Arial Black"/>
                <a:cs typeface="Arial Black"/>
              </a:rPr>
              <a:t>kini</a:t>
            </a:r>
            <a:r>
              <a:rPr dirty="0" sz="3600" spc="-250">
                <a:latin typeface="Arial Black"/>
                <a:cs typeface="Arial Black"/>
              </a:rPr>
              <a:t> </a:t>
            </a:r>
            <a:r>
              <a:rPr dirty="0" sz="3600" spc="-155">
                <a:latin typeface="Arial Black"/>
                <a:cs typeface="Arial Black"/>
              </a:rPr>
              <a:t>dan</a:t>
            </a:r>
            <a:r>
              <a:rPr dirty="0" sz="3600" spc="-250">
                <a:latin typeface="Arial Black"/>
                <a:cs typeface="Arial Black"/>
              </a:rPr>
              <a:t> </a:t>
            </a:r>
            <a:r>
              <a:rPr dirty="0" sz="3600" spc="-240">
                <a:latin typeface="Arial Black"/>
                <a:cs typeface="Arial Black"/>
              </a:rPr>
              <a:t>masa</a:t>
            </a:r>
            <a:r>
              <a:rPr dirty="0" sz="3600" spc="-260">
                <a:latin typeface="Arial Black"/>
                <a:cs typeface="Arial Black"/>
              </a:rPr>
              <a:t> </a:t>
            </a:r>
            <a:r>
              <a:rPr dirty="0" sz="3600" spc="-130">
                <a:latin typeface="Arial Black"/>
                <a:cs typeface="Arial Black"/>
              </a:rPr>
              <a:t>lalu</a:t>
            </a:r>
            <a:r>
              <a:rPr dirty="0" sz="3600" spc="-250">
                <a:latin typeface="Arial Black"/>
                <a:cs typeface="Arial Black"/>
              </a:rPr>
              <a:t> </a:t>
            </a:r>
            <a:r>
              <a:rPr dirty="0" sz="3600" spc="-295">
                <a:latin typeface="Arial Black"/>
                <a:cs typeface="Arial Black"/>
              </a:rPr>
              <a:t>secara</a:t>
            </a:r>
            <a:r>
              <a:rPr dirty="0" sz="3600" spc="-245">
                <a:latin typeface="Arial Black"/>
                <a:cs typeface="Arial Black"/>
              </a:rPr>
              <a:t> </a:t>
            </a:r>
            <a:r>
              <a:rPr dirty="0" sz="3600" spc="-30">
                <a:latin typeface="Arial Black"/>
                <a:cs typeface="Arial Black"/>
              </a:rPr>
              <a:t>bargantian.</a:t>
            </a:r>
            <a:endParaRPr sz="36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796" y="8235694"/>
            <a:ext cx="12063983" cy="2051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3430270">
              <a:lnSpc>
                <a:spcPct val="116900"/>
              </a:lnSpc>
              <a:spcBef>
                <a:spcPts val="95"/>
              </a:spcBef>
            </a:pPr>
            <a:r>
              <a:rPr dirty="0" spc="-495"/>
              <a:t>Perbedaan </a:t>
            </a:r>
            <a:r>
              <a:rPr dirty="0" spc="-450"/>
              <a:t>Denotasi</a:t>
            </a:r>
            <a:r>
              <a:rPr dirty="0" spc="-675"/>
              <a:t> </a:t>
            </a:r>
            <a:r>
              <a:rPr dirty="0" spc="-375"/>
              <a:t>dan</a:t>
            </a:r>
            <a:r>
              <a:rPr dirty="0" spc="-670"/>
              <a:t> </a:t>
            </a:r>
            <a:r>
              <a:rPr dirty="0" spc="-580"/>
              <a:t>Konotasi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7528558"/>
            <a:ext cx="16230600" cy="27584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572" y="307340"/>
            <a:ext cx="15934690" cy="1625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795520" marR="5080" indent="-4783455">
              <a:lnSpc>
                <a:spcPct val="116700"/>
              </a:lnSpc>
              <a:spcBef>
                <a:spcPts val="95"/>
              </a:spcBef>
            </a:pPr>
            <a:r>
              <a:rPr dirty="0" sz="4500" spc="-200"/>
              <a:t>Dalam</a:t>
            </a:r>
            <a:r>
              <a:rPr dirty="0" sz="4500" spc="-335"/>
              <a:t> </a:t>
            </a:r>
            <a:r>
              <a:rPr dirty="0" sz="4500" spc="-250"/>
              <a:t>sebuah</a:t>
            </a:r>
            <a:r>
              <a:rPr dirty="0" sz="4500" spc="-280"/>
              <a:t> </a:t>
            </a:r>
            <a:r>
              <a:rPr dirty="0" sz="4500" spc="-200"/>
              <a:t>karya</a:t>
            </a:r>
            <a:r>
              <a:rPr dirty="0" sz="4500" spc="-300"/>
              <a:t> </a:t>
            </a:r>
            <a:r>
              <a:rPr dirty="0" sz="4500" spc="-215"/>
              <a:t>fiksi</a:t>
            </a:r>
            <a:r>
              <a:rPr dirty="0" sz="4500" spc="-315"/>
              <a:t> </a:t>
            </a:r>
            <a:r>
              <a:rPr dirty="0" sz="4500" spc="-204"/>
              <a:t>kalian</a:t>
            </a:r>
            <a:r>
              <a:rPr dirty="0" sz="4500" spc="-300"/>
              <a:t> </a:t>
            </a:r>
            <a:r>
              <a:rPr dirty="0" sz="4500" spc="-220"/>
              <a:t>akan</a:t>
            </a:r>
            <a:r>
              <a:rPr dirty="0" sz="4500" spc="-320"/>
              <a:t> </a:t>
            </a:r>
            <a:r>
              <a:rPr dirty="0" sz="4500" spc="-175"/>
              <a:t>menemukan</a:t>
            </a:r>
            <a:r>
              <a:rPr dirty="0" sz="4500" spc="-300"/>
              <a:t> </a:t>
            </a:r>
            <a:r>
              <a:rPr dirty="0" sz="4500" spc="-95"/>
              <a:t>kata </a:t>
            </a:r>
            <a:r>
              <a:rPr dirty="0" sz="4500" spc="-245"/>
              <a:t>denotasi</a:t>
            </a:r>
            <a:r>
              <a:rPr dirty="0" sz="4500" spc="-320"/>
              <a:t> </a:t>
            </a:r>
            <a:r>
              <a:rPr dirty="0" sz="4500" spc="-190"/>
              <a:t>dan</a:t>
            </a:r>
            <a:r>
              <a:rPr dirty="0" sz="4500" spc="-310"/>
              <a:t> </a:t>
            </a:r>
            <a:r>
              <a:rPr dirty="0" sz="4500" spc="-70"/>
              <a:t>konotasi</a:t>
            </a:r>
            <a:endParaRPr sz="45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950075" marR="1797050" indent="-5223510">
              <a:lnSpc>
                <a:spcPct val="116700"/>
              </a:lnSpc>
              <a:spcBef>
                <a:spcPts val="95"/>
              </a:spcBef>
            </a:pPr>
            <a:r>
              <a:rPr dirty="0" spc="-355"/>
              <a:t>Kata</a:t>
            </a:r>
            <a:r>
              <a:rPr dirty="0" spc="-350"/>
              <a:t> </a:t>
            </a:r>
            <a:r>
              <a:rPr dirty="0" spc="-245"/>
              <a:t>denotasi</a:t>
            </a:r>
            <a:r>
              <a:rPr dirty="0" spc="-310"/>
              <a:t> </a:t>
            </a:r>
            <a:r>
              <a:rPr dirty="0" spc="-225"/>
              <a:t>adalah</a:t>
            </a:r>
            <a:r>
              <a:rPr dirty="0" spc="-330"/>
              <a:t> </a:t>
            </a:r>
            <a:r>
              <a:rPr dirty="0" spc="-220"/>
              <a:t>kata</a:t>
            </a:r>
            <a:r>
              <a:rPr dirty="0" spc="-330"/>
              <a:t> </a:t>
            </a:r>
            <a:r>
              <a:rPr dirty="0" spc="-265"/>
              <a:t>yang</a:t>
            </a:r>
            <a:r>
              <a:rPr dirty="0" spc="-345"/>
              <a:t> </a:t>
            </a:r>
            <a:r>
              <a:rPr dirty="0" spc="-175"/>
              <a:t>memiliki</a:t>
            </a:r>
            <a:r>
              <a:rPr dirty="0" spc="-310"/>
              <a:t> </a:t>
            </a:r>
            <a:r>
              <a:rPr dirty="0" spc="-40"/>
              <a:t>makna </a:t>
            </a:r>
            <a:r>
              <a:rPr dirty="0" spc="-130"/>
              <a:t>sebenarnya</a:t>
            </a:r>
          </a:p>
          <a:p>
            <a:pPr marL="12700" marR="5080">
              <a:lnSpc>
                <a:spcPct val="117000"/>
              </a:lnSpc>
              <a:spcBef>
                <a:spcPts val="4079"/>
              </a:spcBef>
            </a:pPr>
            <a:r>
              <a:rPr dirty="0" sz="4350" spc="-345"/>
              <a:t>Kata</a:t>
            </a:r>
            <a:r>
              <a:rPr dirty="0" sz="4350" spc="-285"/>
              <a:t> </a:t>
            </a:r>
            <a:r>
              <a:rPr dirty="0" sz="4350" spc="-210"/>
              <a:t>konotasi</a:t>
            </a:r>
            <a:r>
              <a:rPr dirty="0" sz="4350" spc="-260"/>
              <a:t> </a:t>
            </a:r>
            <a:r>
              <a:rPr dirty="0" sz="4350" spc="-200"/>
              <a:t>adalah</a:t>
            </a:r>
            <a:r>
              <a:rPr dirty="0" sz="4350" spc="-285"/>
              <a:t> </a:t>
            </a:r>
            <a:r>
              <a:rPr dirty="0" sz="4350" spc="-235"/>
              <a:t>yang</a:t>
            </a:r>
            <a:r>
              <a:rPr dirty="0" sz="4350" spc="-280"/>
              <a:t> </a:t>
            </a:r>
            <a:r>
              <a:rPr dirty="0" sz="4350" spc="-165"/>
              <a:t>memiliki</a:t>
            </a:r>
            <a:r>
              <a:rPr dirty="0" sz="4350" spc="-250"/>
              <a:t> </a:t>
            </a:r>
            <a:r>
              <a:rPr dirty="0" sz="4350" spc="-200"/>
              <a:t>makna</a:t>
            </a:r>
            <a:r>
              <a:rPr dirty="0" sz="4350" spc="-280"/>
              <a:t> </a:t>
            </a:r>
            <a:r>
              <a:rPr dirty="0" sz="4350" spc="-245"/>
              <a:t>kiasan</a:t>
            </a:r>
            <a:r>
              <a:rPr dirty="0" sz="4350" spc="-260"/>
              <a:t> </a:t>
            </a:r>
            <a:r>
              <a:rPr dirty="0" sz="4350" spc="-170"/>
              <a:t>atau</a:t>
            </a:r>
            <a:r>
              <a:rPr dirty="0" sz="4350" spc="-285"/>
              <a:t> </a:t>
            </a:r>
            <a:r>
              <a:rPr dirty="0" sz="4350" spc="-10"/>
              <a:t>bukan </a:t>
            </a:r>
            <a:r>
              <a:rPr dirty="0" sz="4350" spc="-200"/>
              <a:t>makna</a:t>
            </a:r>
            <a:r>
              <a:rPr dirty="0" sz="4350" spc="-275"/>
              <a:t> </a:t>
            </a:r>
            <a:r>
              <a:rPr dirty="0" sz="4350" spc="-110"/>
              <a:t>sebenarnya.</a:t>
            </a:r>
            <a:endParaRPr sz="435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" y="7528558"/>
            <a:ext cx="16230600" cy="27584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7589" y="1473299"/>
            <a:ext cx="5158105" cy="1346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50620">
              <a:lnSpc>
                <a:spcPct val="117100"/>
              </a:lnSpc>
              <a:spcBef>
                <a:spcPts val="100"/>
              </a:spcBef>
              <a:tabLst>
                <a:tab pos="2143125" algn="l"/>
                <a:tab pos="3213735" algn="l"/>
              </a:tabLst>
            </a:pPr>
            <a:r>
              <a:rPr dirty="0" sz="3700" spc="-10">
                <a:solidFill>
                  <a:srgbClr val="682529"/>
                </a:solidFill>
                <a:latin typeface="Carlito"/>
                <a:cs typeface="Carlito"/>
              </a:rPr>
              <a:t>CONTOH</a:t>
            </a:r>
            <a:r>
              <a:rPr dirty="0" sz="3700" spc="-17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700" spc="-20">
                <a:solidFill>
                  <a:srgbClr val="682529"/>
                </a:solidFill>
                <a:latin typeface="Carlito"/>
                <a:cs typeface="Carlito"/>
              </a:rPr>
              <a:t>KATA </a:t>
            </a:r>
            <a:r>
              <a:rPr dirty="0" sz="3700" spc="-10">
                <a:solidFill>
                  <a:srgbClr val="682529"/>
                </a:solidFill>
                <a:latin typeface="Carlito"/>
                <a:cs typeface="Carlito"/>
              </a:rPr>
              <a:t>DENOTASI</a:t>
            </a:r>
            <a:r>
              <a:rPr dirty="0" sz="3700">
                <a:solidFill>
                  <a:srgbClr val="682529"/>
                </a:solidFill>
                <a:latin typeface="Carlito"/>
                <a:cs typeface="Carlito"/>
              </a:rPr>
              <a:t>	</a:t>
            </a:r>
            <a:r>
              <a:rPr dirty="0" sz="3700" spc="-25">
                <a:solidFill>
                  <a:srgbClr val="682529"/>
                </a:solidFill>
                <a:latin typeface="Carlito"/>
                <a:cs typeface="Carlito"/>
              </a:rPr>
              <a:t>DAN</a:t>
            </a:r>
            <a:r>
              <a:rPr dirty="0" sz="3700">
                <a:solidFill>
                  <a:srgbClr val="682529"/>
                </a:solidFill>
                <a:latin typeface="Carlito"/>
                <a:cs typeface="Carlito"/>
              </a:rPr>
              <a:t>	</a:t>
            </a:r>
            <a:r>
              <a:rPr dirty="0" sz="3700" spc="-85">
                <a:solidFill>
                  <a:srgbClr val="682529"/>
                </a:solidFill>
                <a:latin typeface="Carlito"/>
                <a:cs typeface="Carlito"/>
              </a:rPr>
              <a:t>KONOTASI</a:t>
            </a:r>
            <a:endParaRPr sz="37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39188" y="4481829"/>
            <a:ext cx="5945505" cy="395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7340">
              <a:lnSpc>
                <a:spcPts val="3910"/>
              </a:lnSpc>
              <a:spcBef>
                <a:spcPts val="95"/>
              </a:spcBef>
            </a:pPr>
            <a:r>
              <a:rPr dirty="0" sz="3400" spc="-10">
                <a:solidFill>
                  <a:srgbClr val="682529"/>
                </a:solidFill>
                <a:latin typeface="Carlito"/>
                <a:cs typeface="Carlito"/>
              </a:rPr>
              <a:t>CONTOH</a:t>
            </a:r>
            <a:r>
              <a:rPr dirty="0" sz="3400" spc="-14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400" spc="-125">
                <a:solidFill>
                  <a:srgbClr val="682529"/>
                </a:solidFill>
                <a:latin typeface="Carlito"/>
                <a:cs typeface="Carlito"/>
              </a:rPr>
              <a:t>KATA</a:t>
            </a:r>
            <a:r>
              <a:rPr dirty="0" sz="3400" spc="-65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400" spc="-10">
                <a:solidFill>
                  <a:srgbClr val="682529"/>
                </a:solidFill>
                <a:latin typeface="Carlito"/>
                <a:cs typeface="Carlito"/>
              </a:rPr>
              <a:t>DENOTASI</a:t>
            </a:r>
            <a:endParaRPr sz="3400">
              <a:latin typeface="Carlito"/>
              <a:cs typeface="Carlito"/>
            </a:endParaRPr>
          </a:p>
          <a:p>
            <a:pPr marL="400685" indent="-367030">
              <a:lnSpc>
                <a:spcPts val="3910"/>
              </a:lnSpc>
              <a:buChar char="•"/>
              <a:tabLst>
                <a:tab pos="400685" algn="l"/>
              </a:tabLst>
            </a:pPr>
            <a:r>
              <a:rPr dirty="0" sz="3400">
                <a:solidFill>
                  <a:srgbClr val="682529"/>
                </a:solidFill>
                <a:latin typeface="Arial"/>
                <a:cs typeface="Arial"/>
              </a:rPr>
              <a:t>Tangan</a:t>
            </a:r>
            <a:r>
              <a:rPr dirty="0" sz="3400" spc="1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400" spc="90">
                <a:solidFill>
                  <a:srgbClr val="682529"/>
                </a:solidFill>
                <a:latin typeface="Arial"/>
                <a:cs typeface="Arial"/>
              </a:rPr>
              <a:t>kanan</a:t>
            </a:r>
            <a:r>
              <a:rPr dirty="0" sz="3400" spc="1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400" spc="80">
                <a:solidFill>
                  <a:srgbClr val="682529"/>
                </a:solidFill>
                <a:latin typeface="Arial"/>
                <a:cs typeface="Arial"/>
              </a:rPr>
              <a:t>Andi</a:t>
            </a:r>
            <a:r>
              <a:rPr dirty="0" sz="3400" spc="4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400" spc="105">
                <a:solidFill>
                  <a:srgbClr val="682529"/>
                </a:solidFill>
                <a:latin typeface="Arial"/>
                <a:cs typeface="Arial"/>
              </a:rPr>
              <a:t>terkilir.</a:t>
            </a:r>
            <a:endParaRPr sz="3400">
              <a:latin typeface="Arial"/>
              <a:cs typeface="Arial"/>
            </a:endParaRPr>
          </a:p>
          <a:p>
            <a:pPr marL="400685" marR="1079500">
              <a:lnSpc>
                <a:spcPct val="117600"/>
              </a:lnSpc>
            </a:pPr>
            <a:r>
              <a:rPr dirty="0" sz="3400">
                <a:solidFill>
                  <a:srgbClr val="682529"/>
                </a:solidFill>
                <a:latin typeface="Arial"/>
                <a:cs typeface="Arial"/>
              </a:rPr>
              <a:t>(</a:t>
            </a:r>
            <a:r>
              <a:rPr dirty="0" sz="3400" spc="-13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400" spc="80">
                <a:solidFill>
                  <a:srgbClr val="682529"/>
                </a:solidFill>
                <a:latin typeface="Arial"/>
                <a:cs typeface="Arial"/>
              </a:rPr>
              <a:t>Maksudnya</a:t>
            </a:r>
            <a:r>
              <a:rPr dirty="0" sz="3400" spc="-10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400" spc="120">
                <a:solidFill>
                  <a:srgbClr val="682529"/>
                </a:solidFill>
                <a:latin typeface="Arial"/>
                <a:cs typeface="Arial"/>
              </a:rPr>
              <a:t>memang </a:t>
            </a:r>
            <a:r>
              <a:rPr dirty="0" sz="3400" spc="75">
                <a:solidFill>
                  <a:srgbClr val="682529"/>
                </a:solidFill>
                <a:latin typeface="Arial"/>
                <a:cs typeface="Arial"/>
              </a:rPr>
              <a:t>tangannya</a:t>
            </a:r>
            <a:r>
              <a:rPr dirty="0" sz="3400" spc="-1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400" spc="135">
                <a:solidFill>
                  <a:srgbClr val="682529"/>
                </a:solidFill>
                <a:latin typeface="Arial"/>
                <a:cs typeface="Arial"/>
              </a:rPr>
              <a:t>terkilir</a:t>
            </a:r>
            <a:r>
              <a:rPr dirty="0" sz="3400" spc="-2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400" spc="-50">
                <a:solidFill>
                  <a:srgbClr val="682529"/>
                </a:solidFill>
                <a:latin typeface="Arial"/>
                <a:cs typeface="Arial"/>
              </a:rPr>
              <a:t>)</a:t>
            </a:r>
            <a:endParaRPr sz="3400">
              <a:latin typeface="Arial"/>
              <a:cs typeface="Arial"/>
            </a:endParaRPr>
          </a:p>
          <a:p>
            <a:pPr marL="356870" marR="5080" indent="-344805">
              <a:lnSpc>
                <a:spcPct val="117200"/>
              </a:lnSpc>
              <a:spcBef>
                <a:spcPts val="35"/>
              </a:spcBef>
              <a:buChar char="•"/>
              <a:tabLst>
                <a:tab pos="356870" algn="l"/>
              </a:tabLst>
            </a:pPr>
            <a:r>
              <a:rPr dirty="0" sz="3200" spc="114">
                <a:solidFill>
                  <a:srgbClr val="682529"/>
                </a:solidFill>
                <a:latin typeface="Arial"/>
                <a:cs typeface="Arial"/>
              </a:rPr>
              <a:t>Ibu</a:t>
            </a:r>
            <a:r>
              <a:rPr dirty="0" sz="3200" spc="-4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00" spc="135">
                <a:solidFill>
                  <a:srgbClr val="682529"/>
                </a:solidFill>
                <a:latin typeface="Arial"/>
                <a:cs typeface="Arial"/>
              </a:rPr>
              <a:t>membeli</a:t>
            </a:r>
            <a:r>
              <a:rPr dirty="0" sz="3200" spc="-5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00" spc="140">
                <a:solidFill>
                  <a:srgbClr val="682529"/>
                </a:solidFill>
                <a:latin typeface="Arial"/>
                <a:cs typeface="Arial"/>
              </a:rPr>
              <a:t>buah</a:t>
            </a:r>
            <a:r>
              <a:rPr dirty="0" sz="3200" spc="-4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00" spc="125">
                <a:solidFill>
                  <a:srgbClr val="682529"/>
                </a:solidFill>
                <a:latin typeface="Arial"/>
                <a:cs typeface="Arial"/>
              </a:rPr>
              <a:t>rambutan. </a:t>
            </a:r>
            <a:r>
              <a:rPr dirty="0" sz="3200">
                <a:solidFill>
                  <a:srgbClr val="682529"/>
                </a:solidFill>
                <a:latin typeface="Arial"/>
                <a:cs typeface="Arial"/>
              </a:rPr>
              <a:t>(</a:t>
            </a:r>
            <a:r>
              <a:rPr dirty="0" sz="3200" spc="-9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682529"/>
                </a:solidFill>
                <a:latin typeface="Arial"/>
                <a:cs typeface="Arial"/>
              </a:rPr>
              <a:t>Maksudnya</a:t>
            </a:r>
            <a:r>
              <a:rPr dirty="0" sz="3200" spc="-114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00" spc="120">
                <a:solidFill>
                  <a:srgbClr val="682529"/>
                </a:solidFill>
                <a:latin typeface="Arial"/>
                <a:cs typeface="Arial"/>
              </a:rPr>
              <a:t>memang</a:t>
            </a:r>
            <a:r>
              <a:rPr dirty="0" sz="3200" spc="-8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00" spc="120">
                <a:solidFill>
                  <a:srgbClr val="682529"/>
                </a:solidFill>
                <a:latin typeface="Arial"/>
                <a:cs typeface="Arial"/>
              </a:rPr>
              <a:t>buah </a:t>
            </a:r>
            <a:r>
              <a:rPr dirty="0" sz="3200" spc="165">
                <a:solidFill>
                  <a:srgbClr val="682529"/>
                </a:solidFill>
                <a:latin typeface="Arial"/>
                <a:cs typeface="Arial"/>
              </a:rPr>
              <a:t>rambutan</a:t>
            </a:r>
            <a:r>
              <a:rPr dirty="0" sz="3200" spc="-3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00" spc="-50">
                <a:solidFill>
                  <a:srgbClr val="682529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71226" y="4238955"/>
            <a:ext cx="6630670" cy="4493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7465">
              <a:lnSpc>
                <a:spcPts val="3754"/>
              </a:lnSpc>
              <a:spcBef>
                <a:spcPts val="105"/>
              </a:spcBef>
            </a:pPr>
            <a:r>
              <a:rPr dirty="0" sz="3200" spc="-10">
                <a:solidFill>
                  <a:srgbClr val="682529"/>
                </a:solidFill>
                <a:latin typeface="Carlito"/>
                <a:cs typeface="Carlito"/>
              </a:rPr>
              <a:t>CONTOH</a:t>
            </a:r>
            <a:r>
              <a:rPr dirty="0" sz="3200" spc="-114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200" spc="-120">
                <a:solidFill>
                  <a:srgbClr val="682529"/>
                </a:solidFill>
                <a:latin typeface="Carlito"/>
                <a:cs typeface="Carlito"/>
              </a:rPr>
              <a:t>KATA</a:t>
            </a:r>
            <a:r>
              <a:rPr dirty="0" sz="3200" spc="-60">
                <a:solidFill>
                  <a:srgbClr val="682529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682529"/>
                </a:solidFill>
                <a:latin typeface="Carlito"/>
                <a:cs typeface="Carlito"/>
              </a:rPr>
              <a:t>KONOTASI</a:t>
            </a:r>
            <a:endParaRPr sz="3200">
              <a:latin typeface="Carlito"/>
              <a:cs typeface="Carlito"/>
            </a:endParaRPr>
          </a:p>
          <a:p>
            <a:pPr marL="364490" indent="-351790">
              <a:lnSpc>
                <a:spcPts val="3815"/>
              </a:lnSpc>
              <a:buChar char="•"/>
              <a:tabLst>
                <a:tab pos="364490" algn="l"/>
              </a:tabLst>
            </a:pPr>
            <a:r>
              <a:rPr dirty="0" sz="3250">
                <a:solidFill>
                  <a:srgbClr val="682529"/>
                </a:solidFill>
                <a:latin typeface="Arial"/>
                <a:cs typeface="Arial"/>
              </a:rPr>
              <a:t>Rudi</a:t>
            </a:r>
            <a:r>
              <a:rPr dirty="0" sz="3250" spc="-3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65">
                <a:solidFill>
                  <a:srgbClr val="682529"/>
                </a:solidFill>
                <a:latin typeface="Arial"/>
                <a:cs typeface="Arial"/>
              </a:rPr>
              <a:t>adalah</a:t>
            </a:r>
            <a:r>
              <a:rPr dirty="0" sz="3250" spc="-3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85">
                <a:solidFill>
                  <a:srgbClr val="682529"/>
                </a:solidFill>
                <a:latin typeface="Arial"/>
                <a:cs typeface="Arial"/>
              </a:rPr>
              <a:t>tangan</a:t>
            </a:r>
            <a:r>
              <a:rPr dirty="0" sz="3250" spc="-1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70">
                <a:solidFill>
                  <a:srgbClr val="682529"/>
                </a:solidFill>
                <a:latin typeface="Arial"/>
                <a:cs typeface="Arial"/>
              </a:rPr>
              <a:t>kanan</a:t>
            </a:r>
            <a:r>
              <a:rPr dirty="0" sz="3250" spc="-1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-25">
                <a:solidFill>
                  <a:srgbClr val="682529"/>
                </a:solidFill>
                <a:latin typeface="Arial"/>
                <a:cs typeface="Arial"/>
              </a:rPr>
              <a:t>Pak</a:t>
            </a:r>
            <a:endParaRPr sz="3250">
              <a:latin typeface="Arial"/>
              <a:cs typeface="Arial"/>
            </a:endParaRPr>
          </a:p>
          <a:p>
            <a:pPr marL="364490" marR="474980">
              <a:lnSpc>
                <a:spcPct val="117800"/>
              </a:lnSpc>
            </a:pPr>
            <a:r>
              <a:rPr dirty="0" sz="3250" spc="55">
                <a:solidFill>
                  <a:srgbClr val="682529"/>
                </a:solidFill>
                <a:latin typeface="Arial"/>
                <a:cs typeface="Arial"/>
              </a:rPr>
              <a:t>Lurah.</a:t>
            </a:r>
            <a:r>
              <a:rPr dirty="0" sz="3250" spc="-9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>
                <a:solidFill>
                  <a:srgbClr val="682529"/>
                </a:solidFill>
                <a:latin typeface="Arial"/>
                <a:cs typeface="Arial"/>
              </a:rPr>
              <a:t>(</a:t>
            </a:r>
            <a:r>
              <a:rPr dirty="0" sz="3250" spc="-8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80">
                <a:solidFill>
                  <a:srgbClr val="682529"/>
                </a:solidFill>
                <a:latin typeface="Arial"/>
                <a:cs typeface="Arial"/>
              </a:rPr>
              <a:t>tangan</a:t>
            </a:r>
            <a:r>
              <a:rPr dirty="0" sz="3250" spc="-6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70">
                <a:solidFill>
                  <a:srgbClr val="682529"/>
                </a:solidFill>
                <a:latin typeface="Arial"/>
                <a:cs typeface="Arial"/>
              </a:rPr>
              <a:t>kanan</a:t>
            </a:r>
            <a:r>
              <a:rPr dirty="0" sz="3250" spc="-7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>
                <a:solidFill>
                  <a:srgbClr val="682529"/>
                </a:solidFill>
                <a:latin typeface="Arial"/>
                <a:cs typeface="Arial"/>
              </a:rPr>
              <a:t>=</a:t>
            </a:r>
            <a:r>
              <a:rPr dirty="0" sz="3250" spc="-8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85">
                <a:solidFill>
                  <a:srgbClr val="682529"/>
                </a:solidFill>
                <a:latin typeface="Arial"/>
                <a:cs typeface="Arial"/>
              </a:rPr>
              <a:t>orang </a:t>
            </a:r>
            <a:r>
              <a:rPr dirty="0" sz="3250" spc="50">
                <a:solidFill>
                  <a:srgbClr val="682529"/>
                </a:solidFill>
                <a:latin typeface="Arial"/>
                <a:cs typeface="Arial"/>
              </a:rPr>
              <a:t>kepercayaan</a:t>
            </a:r>
            <a:r>
              <a:rPr dirty="0" sz="3250" spc="-50">
                <a:solidFill>
                  <a:srgbClr val="682529"/>
                </a:solidFill>
                <a:latin typeface="Arial"/>
                <a:cs typeface="Arial"/>
              </a:rPr>
              <a:t> )</a:t>
            </a:r>
            <a:endParaRPr sz="3250">
              <a:latin typeface="Arial"/>
              <a:cs typeface="Arial"/>
            </a:endParaRPr>
          </a:p>
          <a:p>
            <a:pPr marL="364490" marR="5080" indent="-352425">
              <a:lnSpc>
                <a:spcPct val="117900"/>
              </a:lnSpc>
              <a:spcBef>
                <a:spcPts val="15"/>
              </a:spcBef>
              <a:buChar char="•"/>
              <a:tabLst>
                <a:tab pos="364490" algn="l"/>
              </a:tabLst>
            </a:pPr>
            <a:r>
              <a:rPr dirty="0" sz="3250" spc="70">
                <a:solidFill>
                  <a:srgbClr val="682529"/>
                </a:solidFill>
                <a:latin typeface="Arial"/>
                <a:cs typeface="Arial"/>
              </a:rPr>
              <a:t>Andi</a:t>
            </a:r>
            <a:r>
              <a:rPr dirty="0" sz="3250" spc="-2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110">
                <a:solidFill>
                  <a:srgbClr val="682529"/>
                </a:solidFill>
                <a:latin typeface="Arial"/>
                <a:cs typeface="Arial"/>
              </a:rPr>
              <a:t>menjadi</a:t>
            </a:r>
            <a:r>
              <a:rPr dirty="0" sz="3250" spc="-3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125">
                <a:solidFill>
                  <a:srgbClr val="682529"/>
                </a:solidFill>
                <a:latin typeface="Arial"/>
                <a:cs typeface="Arial"/>
              </a:rPr>
              <a:t>buah</a:t>
            </a:r>
            <a:r>
              <a:rPr dirty="0" sz="3250" spc="-5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140">
                <a:solidFill>
                  <a:srgbClr val="682529"/>
                </a:solidFill>
                <a:latin typeface="Arial"/>
                <a:cs typeface="Arial"/>
              </a:rPr>
              <a:t>bibir</a:t>
            </a:r>
            <a:r>
              <a:rPr dirty="0" sz="3250" spc="-5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100">
                <a:solidFill>
                  <a:srgbClr val="682529"/>
                </a:solidFill>
                <a:latin typeface="Arial"/>
                <a:cs typeface="Arial"/>
              </a:rPr>
              <a:t>di </a:t>
            </a:r>
            <a:r>
              <a:rPr dirty="0" sz="3250">
                <a:solidFill>
                  <a:srgbClr val="682529"/>
                </a:solidFill>
                <a:latin typeface="Arial"/>
                <a:cs typeface="Arial"/>
              </a:rPr>
              <a:t>sekolahnya</a:t>
            </a:r>
            <a:r>
              <a:rPr dirty="0" sz="3250" spc="19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75">
                <a:solidFill>
                  <a:srgbClr val="682529"/>
                </a:solidFill>
                <a:latin typeface="Arial"/>
                <a:cs typeface="Arial"/>
              </a:rPr>
              <a:t>karena</a:t>
            </a:r>
            <a:r>
              <a:rPr dirty="0" sz="3250" spc="19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50">
                <a:solidFill>
                  <a:srgbClr val="682529"/>
                </a:solidFill>
                <a:latin typeface="Arial"/>
                <a:cs typeface="Arial"/>
              </a:rPr>
              <a:t>kejahilannya. </a:t>
            </a:r>
            <a:r>
              <a:rPr dirty="0" sz="3250">
                <a:solidFill>
                  <a:srgbClr val="682529"/>
                </a:solidFill>
                <a:latin typeface="Arial"/>
                <a:cs typeface="Arial"/>
              </a:rPr>
              <a:t>(</a:t>
            </a:r>
            <a:r>
              <a:rPr dirty="0" sz="3250" spc="-9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125">
                <a:solidFill>
                  <a:srgbClr val="682529"/>
                </a:solidFill>
                <a:latin typeface="Arial"/>
                <a:cs typeface="Arial"/>
              </a:rPr>
              <a:t>buah</a:t>
            </a:r>
            <a:r>
              <a:rPr dirty="0" sz="3250" spc="-7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140">
                <a:solidFill>
                  <a:srgbClr val="682529"/>
                </a:solidFill>
                <a:latin typeface="Arial"/>
                <a:cs typeface="Arial"/>
              </a:rPr>
              <a:t>bibir</a:t>
            </a:r>
            <a:r>
              <a:rPr dirty="0" sz="3250" spc="-9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>
                <a:solidFill>
                  <a:srgbClr val="682529"/>
                </a:solidFill>
                <a:latin typeface="Arial"/>
                <a:cs typeface="Arial"/>
              </a:rPr>
              <a:t>=</a:t>
            </a:r>
            <a:r>
              <a:rPr dirty="0" sz="3250" spc="-90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90">
                <a:solidFill>
                  <a:srgbClr val="682529"/>
                </a:solidFill>
                <a:latin typeface="Arial"/>
                <a:cs typeface="Arial"/>
              </a:rPr>
              <a:t>jadi</a:t>
            </a:r>
            <a:r>
              <a:rPr dirty="0" sz="3250" spc="-9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80">
                <a:solidFill>
                  <a:srgbClr val="682529"/>
                </a:solidFill>
                <a:latin typeface="Arial"/>
                <a:cs typeface="Arial"/>
              </a:rPr>
              <a:t>bahan </a:t>
            </a:r>
            <a:r>
              <a:rPr dirty="0" sz="3250" spc="90">
                <a:solidFill>
                  <a:srgbClr val="682529"/>
                </a:solidFill>
                <a:latin typeface="Arial"/>
                <a:cs typeface="Arial"/>
              </a:rPr>
              <a:t>pembicaraan</a:t>
            </a:r>
            <a:r>
              <a:rPr dirty="0" sz="3250" spc="-45">
                <a:solidFill>
                  <a:srgbClr val="682529"/>
                </a:solidFill>
                <a:latin typeface="Arial"/>
                <a:cs typeface="Arial"/>
              </a:rPr>
              <a:t> </a:t>
            </a:r>
            <a:r>
              <a:rPr dirty="0" sz="3250" spc="-50">
                <a:solidFill>
                  <a:srgbClr val="682529"/>
                </a:solidFill>
                <a:latin typeface="Arial"/>
                <a:cs typeface="Arial"/>
              </a:rPr>
              <a:t>)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2024-03-18T11:02:45Z</dcterms:created>
  <dcterms:modified xsi:type="dcterms:W3CDTF">2024-03-18T11:02:45Z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2024-03-18T00:00:00Z</vt:filetime>
  </property>
  <property fmtid="{D5CDD505-2E9C-101B-9397-08002B2CF9AE}" pid="5" name="Producer">
    <vt:lpwstr>3-Heights(TM) PDF Security Shell 4.8.25.2 (http://www.pdf-tools.com)</vt:lpwstr>
  </property>
</Properties>
</file>